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9" r:id="rId2"/>
    <p:sldId id="441" r:id="rId3"/>
    <p:sldId id="443" r:id="rId4"/>
    <p:sldId id="444" r:id="rId5"/>
    <p:sldId id="445" r:id="rId6"/>
    <p:sldId id="447" r:id="rId7"/>
    <p:sldId id="446" r:id="rId8"/>
    <p:sldId id="448" r:id="rId9"/>
    <p:sldId id="449" r:id="rId10"/>
    <p:sldId id="450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1" r:id="rId20"/>
    <p:sldId id="468" r:id="rId21"/>
    <p:sldId id="464" r:id="rId22"/>
    <p:sldId id="465" r:id="rId23"/>
    <p:sldId id="469" r:id="rId24"/>
    <p:sldId id="46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441"/>
            <p14:sldId id="443"/>
            <p14:sldId id="444"/>
            <p14:sldId id="445"/>
            <p14:sldId id="447"/>
            <p14:sldId id="446"/>
            <p14:sldId id="448"/>
            <p14:sldId id="449"/>
            <p14:sldId id="450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8"/>
            <p14:sldId id="464"/>
            <p14:sldId id="465"/>
            <p14:sldId id="469"/>
            <p14:sldId id="4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31" autoAdjust="0"/>
    <p:restoredTop sz="84050" autoAdjust="0"/>
  </p:normalViewPr>
  <p:slideViewPr>
    <p:cSldViewPr>
      <p:cViewPr>
        <p:scale>
          <a:sx n="71" d="100"/>
          <a:sy n="71" d="100"/>
        </p:scale>
        <p:origin x="-1901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E30AD-0516-4C83-8689-4587CC6B9D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B1EAD1-4013-4CEE-B63C-9CD6C31CDB9A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JS-1</a:t>
          </a:r>
          <a:endParaRPr lang="en-US" dirty="0">
            <a:solidFill>
              <a:schemeClr val="bg2"/>
            </a:solidFill>
          </a:endParaRPr>
        </a:p>
      </dgm:t>
    </dgm:pt>
    <dgm:pt modelId="{35168757-B1DC-4A86-AF91-0FCB72F38B7F}" type="parTrans" cxnId="{17746CAA-47B0-4564-8FE7-4A077418D945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F1821B39-CA12-461C-A4B8-E7C8A92EA0F3}" type="sibTrans" cxnId="{17746CAA-47B0-4564-8FE7-4A077418D945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4EF03A5B-1EE0-4A07-8656-EF5ABD11464F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SS-1</a:t>
          </a:r>
          <a:endParaRPr lang="en-US" dirty="0">
            <a:solidFill>
              <a:schemeClr val="bg2"/>
            </a:solidFill>
          </a:endParaRPr>
        </a:p>
      </dgm:t>
    </dgm:pt>
    <dgm:pt modelId="{98C2F873-F9C7-4D1D-AF65-EBD1A714016E}" type="parTrans" cxnId="{02D4925C-1235-4CE2-8E79-217639B52307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537AF0F9-53D5-4808-94AE-058E34AB26A7}" type="sibTrans" cxnId="{02D4925C-1235-4CE2-8E79-217639B5230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3FF3ECAA-CFF1-446D-A1EB-806C562153F0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TS-1</a:t>
          </a:r>
          <a:endParaRPr lang="en-US" dirty="0">
            <a:solidFill>
              <a:schemeClr val="bg2"/>
            </a:solidFill>
          </a:endParaRPr>
        </a:p>
      </dgm:t>
    </dgm:pt>
    <dgm:pt modelId="{64D6A967-6057-46F3-B66D-F173C65AF19D}" type="parTrans" cxnId="{0DCD667E-4CB8-473E-9A02-528179223552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B80D883-1165-4A2E-8F71-344EAFD08ED1}" type="sibTrans" cxnId="{0DCD667E-4CB8-473E-9A02-528179223552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BFD04227-8405-470D-83CA-4D8CE8796C25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TS-3</a:t>
          </a:r>
          <a:endParaRPr lang="en-US" dirty="0">
            <a:solidFill>
              <a:schemeClr val="bg2"/>
            </a:solidFill>
          </a:endParaRPr>
        </a:p>
      </dgm:t>
    </dgm:pt>
    <dgm:pt modelId="{5838BB27-CFF2-4C4F-97A3-33DBCBD53001}" type="parTrans" cxnId="{6DF1F9AD-445B-40AD-B79F-5DA330E5F46C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20EF8205-CB58-49B2-BB8D-A05066975D95}" type="sibTrans" cxnId="{6DF1F9AD-445B-40AD-B79F-5DA330E5F46C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98BAB345-B283-4991-A597-B87CC10889B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SS-2</a:t>
          </a:r>
          <a:endParaRPr lang="en-US" dirty="0">
            <a:solidFill>
              <a:schemeClr val="bg2"/>
            </a:solidFill>
          </a:endParaRPr>
        </a:p>
      </dgm:t>
    </dgm:pt>
    <dgm:pt modelId="{82826421-DD3A-406E-82A9-B5ABD7C5603E}" type="parTrans" cxnId="{7DB83997-DDE3-428C-B5EB-1EB21829A65A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BAECF7E8-921C-4C5D-918D-0ACD7EF00CAB}" type="sibTrans" cxnId="{7DB83997-DDE3-428C-B5EB-1EB21829A65A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5BFA3204-8C4E-4966-9163-29625F6B176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TS-1</a:t>
          </a:r>
          <a:endParaRPr lang="en-US" dirty="0">
            <a:solidFill>
              <a:schemeClr val="bg2"/>
            </a:solidFill>
          </a:endParaRPr>
        </a:p>
      </dgm:t>
    </dgm:pt>
    <dgm:pt modelId="{7D71FBF2-FEA8-4FAD-AA28-E370F43347A9}" type="parTrans" cxnId="{8BFC8DCC-23DC-44BF-9404-C0C711BE292B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B1637015-5518-4FA3-9118-665861CFA0E2}" type="sibTrans" cxnId="{8BFC8DCC-23DC-44BF-9404-C0C711BE292B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3228615-8392-4C23-AA94-B7A7D0A65F04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SS-3</a:t>
          </a:r>
          <a:endParaRPr lang="en-US" dirty="0">
            <a:solidFill>
              <a:schemeClr val="bg2"/>
            </a:solidFill>
          </a:endParaRPr>
        </a:p>
      </dgm:t>
    </dgm:pt>
    <dgm:pt modelId="{8FF42019-0BDA-4884-9DC9-A445729F47E7}" type="parTrans" cxnId="{F8490E3B-D009-4B90-8FA2-A0CA3FA55D62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86E83A09-727C-4614-97F5-D41B7B38AF61}" type="sibTrans" cxnId="{F8490E3B-D009-4B90-8FA2-A0CA3FA55D62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0297C0A8-8946-4B43-A1EE-CE44B380CAC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SS-5</a:t>
          </a:r>
          <a:endParaRPr lang="en-US" dirty="0">
            <a:solidFill>
              <a:schemeClr val="bg2"/>
            </a:solidFill>
          </a:endParaRPr>
        </a:p>
      </dgm:t>
    </dgm:pt>
    <dgm:pt modelId="{AB31C640-33BB-450E-876B-AC5F0774F794}" type="parTrans" cxnId="{3B218322-E62B-4E03-B4EC-5F1809892339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C444D4D-9614-4049-9754-8F4DE3A5216D}" type="sibTrans" cxnId="{3B218322-E62B-4E03-B4EC-5F1809892339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8A2017C0-9EE6-41B1-8CFB-76E8FD283440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SS-4</a:t>
          </a:r>
          <a:endParaRPr lang="en-US" dirty="0">
            <a:solidFill>
              <a:schemeClr val="bg2"/>
            </a:solidFill>
          </a:endParaRPr>
        </a:p>
      </dgm:t>
    </dgm:pt>
    <dgm:pt modelId="{126BC7E6-89C5-4969-A9CF-B5310F9EAF12}" type="parTrans" cxnId="{13C3AF80-6365-440A-B8E8-80D4263F05A2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59147D16-2343-419F-8CC8-8DAB862F9CA0}" type="sibTrans" cxnId="{13C3AF80-6365-440A-B8E8-80D4263F05A2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A50D58F1-E4E4-450C-9ECB-2EE99B2032DB}">
      <dgm:prSet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TS-2</a:t>
          </a:r>
          <a:endParaRPr lang="en-US" dirty="0">
            <a:solidFill>
              <a:schemeClr val="bg2"/>
            </a:solidFill>
          </a:endParaRPr>
        </a:p>
      </dgm:t>
    </dgm:pt>
    <dgm:pt modelId="{949AFB52-A106-47A2-9AD5-C9A1535849F1}" type="parTrans" cxnId="{AAE1827B-2DC4-44FB-B2D7-9660164E7D40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E4AA4901-79B2-4404-964A-402BAA1C0838}" type="sibTrans" cxnId="{AAE1827B-2DC4-44FB-B2D7-9660164E7D40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739C8ED4-3E40-4838-996D-EE7701F6C159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TS-2</a:t>
          </a:r>
          <a:endParaRPr lang="en-US" dirty="0">
            <a:solidFill>
              <a:schemeClr val="bg2"/>
            </a:solidFill>
          </a:endParaRPr>
        </a:p>
      </dgm:t>
    </dgm:pt>
    <dgm:pt modelId="{3E90A477-2388-4227-A897-E12E019AAA81}" type="parTrans" cxnId="{AD649984-6262-4BD0-AAE2-74F009E42C10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8E186E2F-CFE8-46BB-BE37-B23242C807CC}" type="sibTrans" cxnId="{AD649984-6262-4BD0-AAE2-74F009E42C10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AC8750E-DC16-4F6A-880A-3F99606E985B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TS-3</a:t>
          </a:r>
          <a:endParaRPr lang="en-US" dirty="0">
            <a:solidFill>
              <a:schemeClr val="bg2"/>
            </a:solidFill>
          </a:endParaRPr>
        </a:p>
      </dgm:t>
    </dgm:pt>
    <dgm:pt modelId="{3EF4417E-2A49-4BB4-B228-4AD9400CC003}" type="parTrans" cxnId="{5424467E-F9DD-4D7D-A57A-C1355D0E75EA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C9C0FB45-B802-4F41-BC35-11BD88FCBBA4}" type="sibTrans" cxnId="{5424467E-F9DD-4D7D-A57A-C1355D0E75EA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D77D600E-3F0F-4C29-B2FA-24F4328113EE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TS-1</a:t>
          </a:r>
          <a:endParaRPr lang="en-US" dirty="0">
            <a:solidFill>
              <a:schemeClr val="bg2"/>
            </a:solidFill>
          </a:endParaRPr>
        </a:p>
      </dgm:t>
    </dgm:pt>
    <dgm:pt modelId="{F8B89DD9-FD14-4C52-AF7D-F22C4FDC25C0}" type="parTrans" cxnId="{181AEC51-9C7E-4113-84F5-DA354C93B6CA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1E11ED4E-A2F2-492E-8A41-0D01E36D17DC}" type="sibTrans" cxnId="{181AEC51-9C7E-4113-84F5-DA354C93B6CA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B7C86575-2861-4FA9-A012-D71DE4A09792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TS-2</a:t>
          </a:r>
          <a:endParaRPr lang="en-US" dirty="0">
            <a:solidFill>
              <a:schemeClr val="bg2"/>
            </a:solidFill>
          </a:endParaRPr>
        </a:p>
      </dgm:t>
    </dgm:pt>
    <dgm:pt modelId="{589602B7-1DD5-4C33-9ACB-7833B0210493}" type="parTrans" cxnId="{2F77181C-BC4A-4988-B6CC-CD37B22293C0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3CF08726-AA4A-4D27-B0B3-FAF26DE644E6}" type="sibTrans" cxnId="{2F77181C-BC4A-4988-B6CC-CD37B22293C0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8C6BCB4F-9145-4EB0-B530-8E79D524F30D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TS-3</a:t>
          </a:r>
          <a:endParaRPr lang="en-US" dirty="0">
            <a:solidFill>
              <a:schemeClr val="bg2"/>
            </a:solidFill>
          </a:endParaRPr>
        </a:p>
      </dgm:t>
    </dgm:pt>
    <dgm:pt modelId="{D54FE47C-EF6B-4777-8602-C8D1DE445DFB}" type="parTrans" cxnId="{7D8603D8-DBA9-4D27-90C9-E28ED4046407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F607C87-73C1-49A7-8CE5-7398D2E17C26}" type="sibTrans" cxnId="{7D8603D8-DBA9-4D27-90C9-E28ED404640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2ACEE62-FBAB-4361-A212-BE80BBA074DF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TS-1</a:t>
          </a:r>
          <a:endParaRPr lang="en-US" dirty="0">
            <a:solidFill>
              <a:schemeClr val="bg2"/>
            </a:solidFill>
          </a:endParaRPr>
        </a:p>
      </dgm:t>
    </dgm:pt>
    <dgm:pt modelId="{332A18CA-A1F0-45B6-872B-D6DDA26A5EED}" type="parTrans" cxnId="{3BBAB7D0-4C30-4C78-B780-64815FE3B66C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19C5A6FA-16F8-4C12-A61E-0EEE64F4E117}" type="sibTrans" cxnId="{3BBAB7D0-4C30-4C78-B780-64815FE3B66C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793C3F1A-6570-4492-86EB-C9AD097E531A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TS-2</a:t>
          </a:r>
          <a:endParaRPr lang="en-US" dirty="0">
            <a:solidFill>
              <a:schemeClr val="bg2"/>
            </a:solidFill>
          </a:endParaRPr>
        </a:p>
      </dgm:t>
    </dgm:pt>
    <dgm:pt modelId="{A1B5E346-4888-4554-A295-0F76768B9FD1}" type="parTrans" cxnId="{52CC3E3F-9AB4-4490-87C7-9541EEC451B6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94197A7D-0314-43CB-BB7E-96A93BDA2E02}" type="sibTrans" cxnId="{52CC3E3F-9AB4-4490-87C7-9541EEC451B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13C69165-920D-432E-8603-F48ECC4A0E30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TS-3</a:t>
          </a:r>
          <a:endParaRPr lang="en-US" dirty="0">
            <a:solidFill>
              <a:schemeClr val="bg2"/>
            </a:solidFill>
          </a:endParaRPr>
        </a:p>
      </dgm:t>
    </dgm:pt>
    <dgm:pt modelId="{82DC91AD-B83A-4FF9-A904-E63D9C7817A1}" type="parTrans" cxnId="{41087778-66E0-4851-8915-02F551F2D011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DF3F507F-048F-41CF-B835-031182BE01D8}" type="sibTrans" cxnId="{41087778-66E0-4851-8915-02F551F2D011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1286A033-43F6-4FE8-B702-0D31C26991D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TS-1</a:t>
          </a:r>
          <a:endParaRPr lang="en-US" dirty="0">
            <a:solidFill>
              <a:schemeClr val="bg2"/>
            </a:solidFill>
          </a:endParaRPr>
        </a:p>
      </dgm:t>
    </dgm:pt>
    <dgm:pt modelId="{C6DDA211-5387-4AC0-B127-F83B6ED77157}" type="parTrans" cxnId="{7F80ABE4-ECDB-4876-9783-38B4761D787F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A915A64F-2F6A-4AED-BAD7-33A944F36ED0}" type="sibTrans" cxnId="{7F80ABE4-ECDB-4876-9783-38B4761D787F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B505478-7567-441A-A95B-5BA08FCE2DA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TS-2</a:t>
          </a:r>
          <a:endParaRPr lang="en-US" dirty="0">
            <a:solidFill>
              <a:schemeClr val="bg2"/>
            </a:solidFill>
          </a:endParaRPr>
        </a:p>
      </dgm:t>
    </dgm:pt>
    <dgm:pt modelId="{6792F839-9EA3-4549-8D85-54BA51A21724}" type="parTrans" cxnId="{85C7916D-1E4C-4940-8150-93AA4D124CE7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72D27EC0-44E5-4296-99F4-2C2904CF3AA2}" type="sibTrans" cxnId="{85C7916D-1E4C-4940-8150-93AA4D124CE7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3BA68E5F-8EA3-4FBF-B493-B84AAF196931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TS-3</a:t>
          </a:r>
          <a:endParaRPr lang="en-US" dirty="0">
            <a:solidFill>
              <a:schemeClr val="bg2"/>
            </a:solidFill>
          </a:endParaRPr>
        </a:p>
      </dgm:t>
    </dgm:pt>
    <dgm:pt modelId="{D2976CF9-C028-4D16-A1DC-7ED0ECAAC73A}" type="parTrans" cxnId="{96A2E68D-ED1B-4822-A3A2-0E52230F6D56}">
      <dgm:prSet/>
      <dgm:spPr/>
      <dgm:t>
        <a:bodyPr/>
        <a:lstStyle/>
        <a:p>
          <a:endParaRPr lang="en-US" dirty="0">
            <a:solidFill>
              <a:schemeClr val="bg2"/>
            </a:solidFill>
          </a:endParaRPr>
        </a:p>
      </dgm:t>
    </dgm:pt>
    <dgm:pt modelId="{02D10D1C-D544-48FC-9DA8-E15AD481AF4D}" type="sibTrans" cxnId="{96A2E68D-ED1B-4822-A3A2-0E52230F6D56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6D59B08C-204C-4974-8AB9-2801DEBF4BE8}">
      <dgm:prSet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JS-2</a:t>
          </a:r>
          <a:endParaRPr lang="en-US" dirty="0">
            <a:solidFill>
              <a:schemeClr val="bg2"/>
            </a:solidFill>
          </a:endParaRPr>
        </a:p>
      </dgm:t>
    </dgm:pt>
    <dgm:pt modelId="{0D4C384C-AD4B-4742-B06C-A7005897539E}" type="parTrans" cxnId="{7F484C5D-5E5A-4B78-B291-F51FAAEEC773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1F6E9D2B-4020-4E2E-A2D6-9405122901FB}" type="sibTrans" cxnId="{7F484C5D-5E5A-4B78-B291-F51FAAEEC773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ECF2793D-4348-48AE-B904-BB2C06085162}">
      <dgm:prSet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JS-1</a:t>
          </a:r>
          <a:endParaRPr lang="en-US" dirty="0">
            <a:solidFill>
              <a:schemeClr val="bg2"/>
            </a:solidFill>
          </a:endParaRPr>
        </a:p>
      </dgm:t>
    </dgm:pt>
    <dgm:pt modelId="{8051401B-701C-44B2-899E-87600FA07418}" type="parTrans" cxnId="{35DD08B6-7157-4E90-A92B-786BD8A0EDAB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5BEF077-C60D-4A17-A87A-DFF524F6AE5A}" type="sibTrans" cxnId="{35DD08B6-7157-4E90-A92B-786BD8A0EDAB}">
      <dgm:prSet/>
      <dgm:spPr/>
      <dgm:t>
        <a:bodyPr/>
        <a:lstStyle/>
        <a:p>
          <a:endParaRPr lang="en-US">
            <a:solidFill>
              <a:schemeClr val="bg2"/>
            </a:solidFill>
          </a:endParaRPr>
        </a:p>
      </dgm:t>
    </dgm:pt>
    <dgm:pt modelId="{C2EEE5D2-EF66-4A8A-9B13-04AFCAA9632C}" type="pres">
      <dgm:prSet presAssocID="{431E30AD-0516-4C83-8689-4587CC6B9D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FCF8E2-8037-4D1A-8BC3-BCEEAE8763FF}" type="pres">
      <dgm:prSet presAssocID="{24B1EAD1-4013-4CEE-B63C-9CD6C31CDB9A}" presName="root1" presStyleCnt="0"/>
      <dgm:spPr/>
    </dgm:pt>
    <dgm:pt modelId="{8B16B593-92C2-409B-978C-38B4CE930B96}" type="pres">
      <dgm:prSet presAssocID="{24B1EAD1-4013-4CEE-B63C-9CD6C31CDB9A}" presName="LevelOneTextNode" presStyleLbl="node0" presStyleIdx="0" presStyleCnt="3" custLinFactX="-11805" custLinFactNeighborX="-100000" custLinFactNeighborY="-606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F01B5-575E-48BA-B6B6-5BF040D6A0CA}" type="pres">
      <dgm:prSet presAssocID="{24B1EAD1-4013-4CEE-B63C-9CD6C31CDB9A}" presName="level2hierChild" presStyleCnt="0"/>
      <dgm:spPr/>
    </dgm:pt>
    <dgm:pt modelId="{158B8C40-7378-41F6-BEBC-97365E32783E}" type="pres">
      <dgm:prSet presAssocID="{98C2F873-F9C7-4D1D-AF65-EBD1A714016E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B175B523-40E9-4875-9AC3-6130415ED4BC}" type="pres">
      <dgm:prSet presAssocID="{98C2F873-F9C7-4D1D-AF65-EBD1A714016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04759AC0-49BA-4907-860A-A5EF24BCFEE6}" type="pres">
      <dgm:prSet presAssocID="{4EF03A5B-1EE0-4A07-8656-EF5ABD11464F}" presName="root2" presStyleCnt="0"/>
      <dgm:spPr/>
    </dgm:pt>
    <dgm:pt modelId="{C8E44BEC-6F1E-4734-AFC6-4AAE5ABFD643}" type="pres">
      <dgm:prSet presAssocID="{4EF03A5B-1EE0-4A07-8656-EF5ABD11464F}" presName="LevelTwoTextNode" presStyleLbl="node2" presStyleIdx="0" presStyleCnt="5" custLinFactNeighborY="-125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ABD08C-BBCB-4D93-9740-5C8F1BF72EFA}" type="pres">
      <dgm:prSet presAssocID="{4EF03A5B-1EE0-4A07-8656-EF5ABD11464F}" presName="level3hierChild" presStyleCnt="0"/>
      <dgm:spPr/>
    </dgm:pt>
    <dgm:pt modelId="{9DB9DE28-4C7E-4482-A3AB-B5758FF18FA8}" type="pres">
      <dgm:prSet presAssocID="{64D6A967-6057-46F3-B66D-F173C65AF19D}" presName="conn2-1" presStyleLbl="parChTrans1D3" presStyleIdx="0" presStyleCnt="15"/>
      <dgm:spPr/>
      <dgm:t>
        <a:bodyPr/>
        <a:lstStyle/>
        <a:p>
          <a:endParaRPr lang="en-US"/>
        </a:p>
      </dgm:t>
    </dgm:pt>
    <dgm:pt modelId="{517C0AD0-53C0-46C9-B151-82C1E00BCD81}" type="pres">
      <dgm:prSet presAssocID="{64D6A967-6057-46F3-B66D-F173C65AF19D}" presName="connTx" presStyleLbl="parChTrans1D3" presStyleIdx="0" presStyleCnt="15"/>
      <dgm:spPr/>
      <dgm:t>
        <a:bodyPr/>
        <a:lstStyle/>
        <a:p>
          <a:endParaRPr lang="en-US"/>
        </a:p>
      </dgm:t>
    </dgm:pt>
    <dgm:pt modelId="{603E3602-74A4-4641-8757-45C1C7E5B113}" type="pres">
      <dgm:prSet presAssocID="{3FF3ECAA-CFF1-446D-A1EB-806C562153F0}" presName="root2" presStyleCnt="0"/>
      <dgm:spPr/>
    </dgm:pt>
    <dgm:pt modelId="{9E91FDE7-9C04-4C57-BF85-148B0C975BB6}" type="pres">
      <dgm:prSet presAssocID="{3FF3ECAA-CFF1-446D-A1EB-806C562153F0}" presName="LevelTwoTextNode" presStyleLbl="node3" presStyleIdx="0" presStyleCnt="1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1A1CE418-6B9A-46B5-8502-1E9A38311F5E}" type="pres">
      <dgm:prSet presAssocID="{3FF3ECAA-CFF1-446D-A1EB-806C562153F0}" presName="level3hierChild" presStyleCnt="0"/>
      <dgm:spPr/>
    </dgm:pt>
    <dgm:pt modelId="{A278028A-829E-4C40-93B7-AC8E81A5E14D}" type="pres">
      <dgm:prSet presAssocID="{949AFB52-A106-47A2-9AD5-C9A1535849F1}" presName="conn2-1" presStyleLbl="parChTrans1D3" presStyleIdx="1" presStyleCnt="15"/>
      <dgm:spPr/>
      <dgm:t>
        <a:bodyPr/>
        <a:lstStyle/>
        <a:p>
          <a:endParaRPr lang="en-US"/>
        </a:p>
      </dgm:t>
    </dgm:pt>
    <dgm:pt modelId="{F0C759CA-FA47-46E9-B384-E45A74107243}" type="pres">
      <dgm:prSet presAssocID="{949AFB52-A106-47A2-9AD5-C9A1535849F1}" presName="connTx" presStyleLbl="parChTrans1D3" presStyleIdx="1" presStyleCnt="15"/>
      <dgm:spPr/>
      <dgm:t>
        <a:bodyPr/>
        <a:lstStyle/>
        <a:p>
          <a:endParaRPr lang="en-US"/>
        </a:p>
      </dgm:t>
    </dgm:pt>
    <dgm:pt modelId="{D5C18CCC-C818-485A-91C3-036B51B9563A}" type="pres">
      <dgm:prSet presAssocID="{A50D58F1-E4E4-450C-9ECB-2EE99B2032DB}" presName="root2" presStyleCnt="0"/>
      <dgm:spPr/>
    </dgm:pt>
    <dgm:pt modelId="{FA845D74-5DF6-459C-8F01-145A981B4B00}" type="pres">
      <dgm:prSet presAssocID="{A50D58F1-E4E4-450C-9ECB-2EE99B2032DB}" presName="LevelTwoTextNode" presStyleLbl="node3" presStyleIdx="1" presStyleCnt="15" custLinFactNeighborX="542" custLinFactNeighborY="560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4295CCC-C929-4CC2-8595-4C5DA763BDD0}" type="pres">
      <dgm:prSet presAssocID="{A50D58F1-E4E4-450C-9ECB-2EE99B2032DB}" presName="level3hierChild" presStyleCnt="0"/>
      <dgm:spPr/>
    </dgm:pt>
    <dgm:pt modelId="{4CDA1498-4E57-4B88-BAC5-CA8B77D044A8}" type="pres">
      <dgm:prSet presAssocID="{5838BB27-CFF2-4C4F-97A3-33DBCBD53001}" presName="conn2-1" presStyleLbl="parChTrans1D3" presStyleIdx="2" presStyleCnt="15"/>
      <dgm:spPr/>
      <dgm:t>
        <a:bodyPr/>
        <a:lstStyle/>
        <a:p>
          <a:endParaRPr lang="en-US"/>
        </a:p>
      </dgm:t>
    </dgm:pt>
    <dgm:pt modelId="{B295470B-87EB-40F7-AD66-7BD5A35A50B8}" type="pres">
      <dgm:prSet presAssocID="{5838BB27-CFF2-4C4F-97A3-33DBCBD53001}" presName="connTx" presStyleLbl="parChTrans1D3" presStyleIdx="2" presStyleCnt="15"/>
      <dgm:spPr/>
      <dgm:t>
        <a:bodyPr/>
        <a:lstStyle/>
        <a:p>
          <a:endParaRPr lang="en-US"/>
        </a:p>
      </dgm:t>
    </dgm:pt>
    <dgm:pt modelId="{144E8D88-BD51-4A26-B6D7-19F88834D4F4}" type="pres">
      <dgm:prSet presAssocID="{BFD04227-8405-470D-83CA-4D8CE8796C25}" presName="root2" presStyleCnt="0"/>
      <dgm:spPr/>
    </dgm:pt>
    <dgm:pt modelId="{C5D1CDDE-8295-417D-BADD-F10FDCD9319A}" type="pres">
      <dgm:prSet presAssocID="{BFD04227-8405-470D-83CA-4D8CE8796C25}" presName="LevelTwoTextNode" presStyleLbl="node3" presStyleIdx="2" presStyleCnt="15" custLinFactNeighborX="10602" custLinFactNeighborY="1132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CEE4F55-F237-4600-ABEE-F8D558FBF3DB}" type="pres">
      <dgm:prSet presAssocID="{BFD04227-8405-470D-83CA-4D8CE8796C25}" presName="level3hierChild" presStyleCnt="0"/>
      <dgm:spPr/>
    </dgm:pt>
    <dgm:pt modelId="{72C98FA3-D2A6-43AC-A35E-03D1EC9885A2}" type="pres">
      <dgm:prSet presAssocID="{82826421-DD3A-406E-82A9-B5ABD7C5603E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CA32AC7F-3070-4F57-9168-4EBB1DC1FB8B}" type="pres">
      <dgm:prSet presAssocID="{82826421-DD3A-406E-82A9-B5ABD7C5603E}" presName="connTx" presStyleLbl="parChTrans1D2" presStyleIdx="1" presStyleCnt="5"/>
      <dgm:spPr/>
      <dgm:t>
        <a:bodyPr/>
        <a:lstStyle/>
        <a:p>
          <a:endParaRPr lang="en-US"/>
        </a:p>
      </dgm:t>
    </dgm:pt>
    <dgm:pt modelId="{59C096AF-4A56-4F67-BDD3-D88622AE25B5}" type="pres">
      <dgm:prSet presAssocID="{98BAB345-B283-4991-A597-B87CC10889BA}" presName="root2" presStyleCnt="0"/>
      <dgm:spPr/>
    </dgm:pt>
    <dgm:pt modelId="{CD3F2060-0C3C-44C5-8FF9-017E224E33EA}" type="pres">
      <dgm:prSet presAssocID="{98BAB345-B283-4991-A597-B87CC10889BA}" presName="LevelTwoTextNode" presStyleLbl="node2" presStyleIdx="1" presStyleCnt="5" custLinFactY="-1305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78CCC7-75EF-4155-9EC9-4D9BA2E6F4CB}" type="pres">
      <dgm:prSet presAssocID="{98BAB345-B283-4991-A597-B87CC10889BA}" presName="level3hierChild" presStyleCnt="0"/>
      <dgm:spPr/>
    </dgm:pt>
    <dgm:pt modelId="{22829B48-52C3-4532-94CE-FEB84D822542}" type="pres">
      <dgm:prSet presAssocID="{7D71FBF2-FEA8-4FAD-AA28-E370F43347A9}" presName="conn2-1" presStyleLbl="parChTrans1D3" presStyleIdx="3" presStyleCnt="15"/>
      <dgm:spPr/>
      <dgm:t>
        <a:bodyPr/>
        <a:lstStyle/>
        <a:p>
          <a:endParaRPr lang="en-US"/>
        </a:p>
      </dgm:t>
    </dgm:pt>
    <dgm:pt modelId="{812CA84C-2732-4B81-BCAD-3EDBE7F738F7}" type="pres">
      <dgm:prSet presAssocID="{7D71FBF2-FEA8-4FAD-AA28-E370F43347A9}" presName="connTx" presStyleLbl="parChTrans1D3" presStyleIdx="3" presStyleCnt="15"/>
      <dgm:spPr/>
      <dgm:t>
        <a:bodyPr/>
        <a:lstStyle/>
        <a:p>
          <a:endParaRPr lang="en-US"/>
        </a:p>
      </dgm:t>
    </dgm:pt>
    <dgm:pt modelId="{F3AFD424-FCBE-4486-8BFA-ED026DCA29B7}" type="pres">
      <dgm:prSet presAssocID="{5BFA3204-8C4E-4966-9163-29625F6B176A}" presName="root2" presStyleCnt="0"/>
      <dgm:spPr/>
    </dgm:pt>
    <dgm:pt modelId="{E163743D-9C8C-4D13-A8A1-9AE2A44EEF2A}" type="pres">
      <dgm:prSet presAssocID="{5BFA3204-8C4E-4966-9163-29625F6B176A}" presName="LevelTwoTextNode" presStyleLbl="node3" presStyleIdx="3" presStyleCnt="15" custLinFactX="113009" custLinFactNeighborX="200000" custLinFactNeighborY="-8355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D087A03C-27DB-4A9A-BA01-E27316AE664B}" type="pres">
      <dgm:prSet presAssocID="{5BFA3204-8C4E-4966-9163-29625F6B176A}" presName="level3hierChild" presStyleCnt="0"/>
      <dgm:spPr/>
    </dgm:pt>
    <dgm:pt modelId="{A0A8EF98-5B08-49E0-9157-89CEFF5DA8A2}" type="pres">
      <dgm:prSet presAssocID="{3E90A477-2388-4227-A897-E12E019AAA81}" presName="conn2-1" presStyleLbl="parChTrans1D3" presStyleIdx="4" presStyleCnt="15"/>
      <dgm:spPr/>
      <dgm:t>
        <a:bodyPr/>
        <a:lstStyle/>
        <a:p>
          <a:endParaRPr lang="en-US"/>
        </a:p>
      </dgm:t>
    </dgm:pt>
    <dgm:pt modelId="{AE0BCC4A-2EA7-4CE4-A886-B1914D7737EF}" type="pres">
      <dgm:prSet presAssocID="{3E90A477-2388-4227-A897-E12E019AAA81}" presName="connTx" presStyleLbl="parChTrans1D3" presStyleIdx="4" presStyleCnt="15"/>
      <dgm:spPr/>
      <dgm:t>
        <a:bodyPr/>
        <a:lstStyle/>
        <a:p>
          <a:endParaRPr lang="en-US"/>
        </a:p>
      </dgm:t>
    </dgm:pt>
    <dgm:pt modelId="{507846E6-9C88-4AFB-A155-8896C33FD241}" type="pres">
      <dgm:prSet presAssocID="{739C8ED4-3E40-4838-996D-EE7701F6C159}" presName="root2" presStyleCnt="0"/>
      <dgm:spPr/>
    </dgm:pt>
    <dgm:pt modelId="{107EE8DB-07C0-47DE-BDC7-12775E0CC826}" type="pres">
      <dgm:prSet presAssocID="{739C8ED4-3E40-4838-996D-EE7701F6C159}" presName="LevelTwoTextNode" presStyleLbl="node3" presStyleIdx="4" presStyleCnt="15" custLinFactX="113009" custLinFactNeighborX="200000" custLinFactNeighborY="-5770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DEAFB86-A8E6-44BC-8291-F80BA527A759}" type="pres">
      <dgm:prSet presAssocID="{739C8ED4-3E40-4838-996D-EE7701F6C159}" presName="level3hierChild" presStyleCnt="0"/>
      <dgm:spPr/>
    </dgm:pt>
    <dgm:pt modelId="{2A61F1E9-6BE0-4766-BB8C-D27CAE51955A}" type="pres">
      <dgm:prSet presAssocID="{3EF4417E-2A49-4BB4-B228-4AD9400CC003}" presName="conn2-1" presStyleLbl="parChTrans1D3" presStyleIdx="5" presStyleCnt="15"/>
      <dgm:spPr/>
      <dgm:t>
        <a:bodyPr/>
        <a:lstStyle/>
        <a:p>
          <a:endParaRPr lang="en-US"/>
        </a:p>
      </dgm:t>
    </dgm:pt>
    <dgm:pt modelId="{A6082FBE-4E20-47AF-8367-2AA3D2AFB291}" type="pres">
      <dgm:prSet presAssocID="{3EF4417E-2A49-4BB4-B228-4AD9400CC003}" presName="connTx" presStyleLbl="parChTrans1D3" presStyleIdx="5" presStyleCnt="15"/>
      <dgm:spPr/>
      <dgm:t>
        <a:bodyPr/>
        <a:lstStyle/>
        <a:p>
          <a:endParaRPr lang="en-US"/>
        </a:p>
      </dgm:t>
    </dgm:pt>
    <dgm:pt modelId="{EF38BFA2-A8F9-4793-90DC-BD0E633CECDE}" type="pres">
      <dgm:prSet presAssocID="{CAC8750E-DC16-4F6A-880A-3F99606E985B}" presName="root2" presStyleCnt="0"/>
      <dgm:spPr/>
    </dgm:pt>
    <dgm:pt modelId="{705EEA2E-7672-4874-A740-30DC396F1E70}" type="pres">
      <dgm:prSet presAssocID="{CAC8750E-DC16-4F6A-880A-3F99606E985B}" presName="LevelTwoTextNode" presStyleLbl="node3" presStyleIdx="5" presStyleCnt="15" custLinFactX="112407" custLinFactNeighborX="200000" custLinFactNeighborY="-3186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D40694C-5E50-4394-A8B9-424C271014F0}" type="pres">
      <dgm:prSet presAssocID="{CAC8750E-DC16-4F6A-880A-3F99606E985B}" presName="level3hierChild" presStyleCnt="0"/>
      <dgm:spPr/>
    </dgm:pt>
    <dgm:pt modelId="{F62C8762-AA97-49DE-A5FB-ECF59277E2A4}" type="pres">
      <dgm:prSet presAssocID="{8FF42019-0BDA-4884-9DC9-A445729F47E7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50204EE4-34F1-4AF9-95BA-F0031481284B}" type="pres">
      <dgm:prSet presAssocID="{8FF42019-0BDA-4884-9DC9-A445729F47E7}" presName="connTx" presStyleLbl="parChTrans1D2" presStyleIdx="2" presStyleCnt="5"/>
      <dgm:spPr/>
      <dgm:t>
        <a:bodyPr/>
        <a:lstStyle/>
        <a:p>
          <a:endParaRPr lang="en-US"/>
        </a:p>
      </dgm:t>
    </dgm:pt>
    <dgm:pt modelId="{BA8DE7FF-B6A8-437E-AB44-6B2E31578C87}" type="pres">
      <dgm:prSet presAssocID="{C3228615-8392-4C23-AA94-B7A7D0A65F04}" presName="root2" presStyleCnt="0"/>
      <dgm:spPr/>
    </dgm:pt>
    <dgm:pt modelId="{1AC90771-4C28-46F4-88AF-1BE5042086AD}" type="pres">
      <dgm:prSet presAssocID="{C3228615-8392-4C23-AA94-B7A7D0A65F04}" presName="LevelTwoTextNode" presStyleLbl="node2" presStyleIdx="2" presStyleCnt="5" custLinFactY="-100000" custLinFactNeighborX="-1562" custLinFactNeighborY="-117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116A0C-5C14-462D-975B-05D1829EDABA}" type="pres">
      <dgm:prSet presAssocID="{C3228615-8392-4C23-AA94-B7A7D0A65F04}" presName="level3hierChild" presStyleCnt="0"/>
      <dgm:spPr/>
    </dgm:pt>
    <dgm:pt modelId="{6ADF0169-C9A7-4103-B544-66F64BDC3CDC}" type="pres">
      <dgm:prSet presAssocID="{F8B89DD9-FD14-4C52-AF7D-F22C4FDC25C0}" presName="conn2-1" presStyleLbl="parChTrans1D3" presStyleIdx="6" presStyleCnt="15"/>
      <dgm:spPr/>
      <dgm:t>
        <a:bodyPr/>
        <a:lstStyle/>
        <a:p>
          <a:endParaRPr lang="en-US"/>
        </a:p>
      </dgm:t>
    </dgm:pt>
    <dgm:pt modelId="{B8E6E1FC-CDBA-4F43-B3E9-338A896E8DF2}" type="pres">
      <dgm:prSet presAssocID="{F8B89DD9-FD14-4C52-AF7D-F22C4FDC25C0}" presName="connTx" presStyleLbl="parChTrans1D3" presStyleIdx="6" presStyleCnt="15"/>
      <dgm:spPr/>
      <dgm:t>
        <a:bodyPr/>
        <a:lstStyle/>
        <a:p>
          <a:endParaRPr lang="en-US"/>
        </a:p>
      </dgm:t>
    </dgm:pt>
    <dgm:pt modelId="{555AA018-5A79-48C0-AD11-2B8DD46A698E}" type="pres">
      <dgm:prSet presAssocID="{D77D600E-3F0F-4C29-B2FA-24F4328113EE}" presName="root2" presStyleCnt="0"/>
      <dgm:spPr/>
    </dgm:pt>
    <dgm:pt modelId="{F5C6D0A3-96D8-4436-90B7-4E5C903EDA93}" type="pres">
      <dgm:prSet presAssocID="{D77D600E-3F0F-4C29-B2FA-24F4328113EE}" presName="LevelTwoTextNode" presStyleLbl="node3" presStyleIdx="6" presStyleCnt="15" custLinFactY="-100000" custLinFactNeighborX="-9519" custLinFactNeighborY="-10722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83BFF50-1DCA-4254-9710-04877766958C}" type="pres">
      <dgm:prSet presAssocID="{D77D600E-3F0F-4C29-B2FA-24F4328113EE}" presName="level3hierChild" presStyleCnt="0"/>
      <dgm:spPr/>
    </dgm:pt>
    <dgm:pt modelId="{3ADC57AA-E053-4D92-BE59-309C9B701103}" type="pres">
      <dgm:prSet presAssocID="{589602B7-1DD5-4C33-9ACB-7833B0210493}" presName="conn2-1" presStyleLbl="parChTrans1D3" presStyleIdx="7" presStyleCnt="15"/>
      <dgm:spPr/>
      <dgm:t>
        <a:bodyPr/>
        <a:lstStyle/>
        <a:p>
          <a:endParaRPr lang="en-US"/>
        </a:p>
      </dgm:t>
    </dgm:pt>
    <dgm:pt modelId="{F9950FA1-76B5-4B0E-8AFC-25E60DA68A1E}" type="pres">
      <dgm:prSet presAssocID="{589602B7-1DD5-4C33-9ACB-7833B0210493}" presName="connTx" presStyleLbl="parChTrans1D3" presStyleIdx="7" presStyleCnt="15"/>
      <dgm:spPr/>
      <dgm:t>
        <a:bodyPr/>
        <a:lstStyle/>
        <a:p>
          <a:endParaRPr lang="en-US"/>
        </a:p>
      </dgm:t>
    </dgm:pt>
    <dgm:pt modelId="{CE4EED87-3F7B-4B62-9740-57DE8B26A530}" type="pres">
      <dgm:prSet presAssocID="{B7C86575-2861-4FA9-A012-D71DE4A09792}" presName="root2" presStyleCnt="0"/>
      <dgm:spPr/>
    </dgm:pt>
    <dgm:pt modelId="{4BEC0AD8-6E09-4F71-B30E-671D5DA861F3}" type="pres">
      <dgm:prSet presAssocID="{B7C86575-2861-4FA9-A012-D71DE4A09792}" presName="LevelTwoTextNode" presStyleLbl="node3" presStyleIdx="7" presStyleCnt="15" custLinFactY="-61263" custLinFactNeighborX="542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B9B9922B-DB0B-4A57-B6EF-B84C689E5227}" type="pres">
      <dgm:prSet presAssocID="{B7C86575-2861-4FA9-A012-D71DE4A09792}" presName="level3hierChild" presStyleCnt="0"/>
      <dgm:spPr/>
    </dgm:pt>
    <dgm:pt modelId="{F85BEDE0-1F35-48C5-AFFC-08982F3A5B92}" type="pres">
      <dgm:prSet presAssocID="{D54FE47C-EF6B-4777-8602-C8D1DE445DFB}" presName="conn2-1" presStyleLbl="parChTrans1D3" presStyleIdx="8" presStyleCnt="15"/>
      <dgm:spPr/>
      <dgm:t>
        <a:bodyPr/>
        <a:lstStyle/>
        <a:p>
          <a:endParaRPr lang="en-US"/>
        </a:p>
      </dgm:t>
    </dgm:pt>
    <dgm:pt modelId="{86F494A5-F852-46D6-8CAF-D2F2A08A55D7}" type="pres">
      <dgm:prSet presAssocID="{D54FE47C-EF6B-4777-8602-C8D1DE445DFB}" presName="connTx" presStyleLbl="parChTrans1D3" presStyleIdx="8" presStyleCnt="15"/>
      <dgm:spPr/>
      <dgm:t>
        <a:bodyPr/>
        <a:lstStyle/>
        <a:p>
          <a:endParaRPr lang="en-US"/>
        </a:p>
      </dgm:t>
    </dgm:pt>
    <dgm:pt modelId="{F92480F4-4C90-4817-ABE0-2E9DB1FF509B}" type="pres">
      <dgm:prSet presAssocID="{8C6BCB4F-9145-4EB0-B530-8E79D524F30D}" presName="root2" presStyleCnt="0"/>
      <dgm:spPr/>
    </dgm:pt>
    <dgm:pt modelId="{5AF99513-2393-407A-9F9E-7A1911D411F7}" type="pres">
      <dgm:prSet presAssocID="{8C6BCB4F-9145-4EB0-B530-8E79D524F30D}" presName="LevelTwoTextNode" presStyleLbl="node3" presStyleIdx="8" presStyleCnt="15" custLinFactY="-15301" custLinFactNeighborX="542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16D5E83-3A31-49D3-A373-F404F1937C19}" type="pres">
      <dgm:prSet presAssocID="{8C6BCB4F-9145-4EB0-B530-8E79D524F30D}" presName="level3hierChild" presStyleCnt="0"/>
      <dgm:spPr/>
    </dgm:pt>
    <dgm:pt modelId="{1D9F1D9D-5F8B-4BF8-9E6B-7AD2935AF3E3}" type="pres">
      <dgm:prSet presAssocID="{126BC7E6-89C5-4969-A9CF-B5310F9EAF12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D65A02B-286C-40FD-AFEC-8F5C166BFA5C}" type="pres">
      <dgm:prSet presAssocID="{126BC7E6-89C5-4969-A9CF-B5310F9EAF12}" presName="connTx" presStyleLbl="parChTrans1D2" presStyleIdx="3" presStyleCnt="5"/>
      <dgm:spPr/>
      <dgm:t>
        <a:bodyPr/>
        <a:lstStyle/>
        <a:p>
          <a:endParaRPr lang="en-US"/>
        </a:p>
      </dgm:t>
    </dgm:pt>
    <dgm:pt modelId="{1DB8A953-6678-411B-BAF8-0212A317EEFC}" type="pres">
      <dgm:prSet presAssocID="{8A2017C0-9EE6-41B1-8CFB-76E8FD283440}" presName="root2" presStyleCnt="0"/>
      <dgm:spPr/>
    </dgm:pt>
    <dgm:pt modelId="{FF60C841-E41D-4641-A961-EB3361D2E6ED}" type="pres">
      <dgm:prSet presAssocID="{8A2017C0-9EE6-41B1-8CFB-76E8FD283440}" presName="LevelTwoTextNode" presStyleLbl="node2" presStyleIdx="3" presStyleCnt="5" custLinFactNeighborX="-301" custLinFactNeighborY="-434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17656-8DDD-468E-8368-CABF50B0FF2F}" type="pres">
      <dgm:prSet presAssocID="{8A2017C0-9EE6-41B1-8CFB-76E8FD283440}" presName="level3hierChild" presStyleCnt="0"/>
      <dgm:spPr/>
    </dgm:pt>
    <dgm:pt modelId="{D1F88607-6312-4A43-8762-BF15B1D8AC11}" type="pres">
      <dgm:prSet presAssocID="{332A18CA-A1F0-45B6-872B-D6DDA26A5EED}" presName="conn2-1" presStyleLbl="parChTrans1D3" presStyleIdx="9" presStyleCnt="15"/>
      <dgm:spPr/>
      <dgm:t>
        <a:bodyPr/>
        <a:lstStyle/>
        <a:p>
          <a:endParaRPr lang="en-US"/>
        </a:p>
      </dgm:t>
    </dgm:pt>
    <dgm:pt modelId="{591B24F2-3E19-48D7-95DF-15476BA589AC}" type="pres">
      <dgm:prSet presAssocID="{332A18CA-A1F0-45B6-872B-D6DDA26A5EED}" presName="connTx" presStyleLbl="parChTrans1D3" presStyleIdx="9" presStyleCnt="15"/>
      <dgm:spPr/>
      <dgm:t>
        <a:bodyPr/>
        <a:lstStyle/>
        <a:p>
          <a:endParaRPr lang="en-US"/>
        </a:p>
      </dgm:t>
    </dgm:pt>
    <dgm:pt modelId="{9DA03877-511B-4F0E-838C-3200B34159FB}" type="pres">
      <dgm:prSet presAssocID="{E2ACEE62-FBAB-4361-A212-BE80BBA074DF}" presName="root2" presStyleCnt="0"/>
      <dgm:spPr/>
    </dgm:pt>
    <dgm:pt modelId="{768CAF67-41ED-4C6B-B5CF-04F36E27F02D}" type="pres">
      <dgm:prSet presAssocID="{E2ACEE62-FBAB-4361-A212-BE80BBA074DF}" presName="LevelTwoTextNode" presStyleLbl="node3" presStyleIdx="9" presStyleCnt="15" custLinFactX="100000" custLinFactY="-100000" custLinFactNeighborX="141986" custLinFactNeighborY="-11018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5A83621D-C8A3-4DE8-977F-B6E433EE2B1F}" type="pres">
      <dgm:prSet presAssocID="{E2ACEE62-FBAB-4361-A212-BE80BBA074DF}" presName="level3hierChild" presStyleCnt="0"/>
      <dgm:spPr/>
    </dgm:pt>
    <dgm:pt modelId="{994FF403-87A7-4F80-8B8C-F56C00D80471}" type="pres">
      <dgm:prSet presAssocID="{A1B5E346-4888-4554-A295-0F76768B9FD1}" presName="conn2-1" presStyleLbl="parChTrans1D3" presStyleIdx="10" presStyleCnt="15"/>
      <dgm:spPr/>
      <dgm:t>
        <a:bodyPr/>
        <a:lstStyle/>
        <a:p>
          <a:endParaRPr lang="en-US"/>
        </a:p>
      </dgm:t>
    </dgm:pt>
    <dgm:pt modelId="{9CEC1DF8-1A3E-4E84-A81E-06C142EC51C4}" type="pres">
      <dgm:prSet presAssocID="{A1B5E346-4888-4554-A295-0F76768B9FD1}" presName="connTx" presStyleLbl="parChTrans1D3" presStyleIdx="10" presStyleCnt="15"/>
      <dgm:spPr/>
      <dgm:t>
        <a:bodyPr/>
        <a:lstStyle/>
        <a:p>
          <a:endParaRPr lang="en-US"/>
        </a:p>
      </dgm:t>
    </dgm:pt>
    <dgm:pt modelId="{5D80986F-39AC-4B92-B3B5-8D4CA3A6FDB4}" type="pres">
      <dgm:prSet presAssocID="{793C3F1A-6570-4492-86EB-C9AD097E531A}" presName="root2" presStyleCnt="0"/>
      <dgm:spPr/>
    </dgm:pt>
    <dgm:pt modelId="{F83C70BB-CE90-4119-93C9-40AF3563E7DD}" type="pres">
      <dgm:prSet presAssocID="{793C3F1A-6570-4492-86EB-C9AD097E531A}" presName="LevelTwoTextNode" presStyleLbl="node3" presStyleIdx="10" presStyleCnt="15" custLinFactX="100000" custLinFactY="-84338" custLinFactNeighborX="141986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88D3173E-F329-46C9-91BB-7F18295559FF}" type="pres">
      <dgm:prSet presAssocID="{793C3F1A-6570-4492-86EB-C9AD097E531A}" presName="level3hierChild" presStyleCnt="0"/>
      <dgm:spPr/>
    </dgm:pt>
    <dgm:pt modelId="{30E2EED3-3BAC-4F45-B87E-10D242069D78}" type="pres">
      <dgm:prSet presAssocID="{82DC91AD-B83A-4FF9-A904-E63D9C7817A1}" presName="conn2-1" presStyleLbl="parChTrans1D3" presStyleIdx="11" presStyleCnt="15"/>
      <dgm:spPr/>
      <dgm:t>
        <a:bodyPr/>
        <a:lstStyle/>
        <a:p>
          <a:endParaRPr lang="en-US"/>
        </a:p>
      </dgm:t>
    </dgm:pt>
    <dgm:pt modelId="{E27D4FF1-C714-45CF-AB6A-4D950E291CDF}" type="pres">
      <dgm:prSet presAssocID="{82DC91AD-B83A-4FF9-A904-E63D9C7817A1}" presName="connTx" presStyleLbl="parChTrans1D3" presStyleIdx="11" presStyleCnt="15"/>
      <dgm:spPr/>
      <dgm:t>
        <a:bodyPr/>
        <a:lstStyle/>
        <a:p>
          <a:endParaRPr lang="en-US"/>
        </a:p>
      </dgm:t>
    </dgm:pt>
    <dgm:pt modelId="{C969237F-F33A-4049-A296-1ACB62CCE67A}" type="pres">
      <dgm:prSet presAssocID="{13C69165-920D-432E-8603-F48ECC4A0E30}" presName="root2" presStyleCnt="0"/>
      <dgm:spPr/>
    </dgm:pt>
    <dgm:pt modelId="{596F87F4-9D75-4B85-85EB-03931450CAB2}" type="pres">
      <dgm:prSet presAssocID="{13C69165-920D-432E-8603-F48ECC4A0E30}" presName="LevelTwoTextNode" presStyleLbl="node3" presStyleIdx="11" presStyleCnt="15" custLinFactX="100000" custLinFactY="-58496" custLinFactNeighborX="141986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8E7468A-D803-4236-8F70-F33FD6A41E52}" type="pres">
      <dgm:prSet presAssocID="{13C69165-920D-432E-8603-F48ECC4A0E30}" presName="level3hierChild" presStyleCnt="0"/>
      <dgm:spPr/>
    </dgm:pt>
    <dgm:pt modelId="{FBF5D62F-F848-449B-8FA7-0EE890AD4625}" type="pres">
      <dgm:prSet presAssocID="{AB31C640-33BB-450E-876B-AC5F0774F794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53C60024-DFF2-4A73-A7C0-ACBE940011DE}" type="pres">
      <dgm:prSet presAssocID="{AB31C640-33BB-450E-876B-AC5F0774F794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467F7C1-A1B5-488C-8B92-73EE99BD0636}" type="pres">
      <dgm:prSet presAssocID="{0297C0A8-8946-4B43-A1EE-CE44B380CACF}" presName="root2" presStyleCnt="0"/>
      <dgm:spPr/>
    </dgm:pt>
    <dgm:pt modelId="{32D7FEF7-9D86-4024-82C6-FC0A03BC8744}" type="pres">
      <dgm:prSet presAssocID="{0297C0A8-8946-4B43-A1EE-CE44B380CACF}" presName="LevelTwoTextNode" presStyleLbl="node2" presStyleIdx="4" presStyleCnt="5" custLinFactNeighborX="-301" custLinFactNeighborY="-866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B7BD07-D209-4200-92B2-87FCF3AF58FF}" type="pres">
      <dgm:prSet presAssocID="{0297C0A8-8946-4B43-A1EE-CE44B380CACF}" presName="level3hierChild" presStyleCnt="0"/>
      <dgm:spPr/>
    </dgm:pt>
    <dgm:pt modelId="{E679381E-B7B2-451B-BA93-E23D777E1AF8}" type="pres">
      <dgm:prSet presAssocID="{C6DDA211-5387-4AC0-B127-F83B6ED77157}" presName="conn2-1" presStyleLbl="parChTrans1D3" presStyleIdx="12" presStyleCnt="15"/>
      <dgm:spPr/>
      <dgm:t>
        <a:bodyPr/>
        <a:lstStyle/>
        <a:p>
          <a:endParaRPr lang="en-US"/>
        </a:p>
      </dgm:t>
    </dgm:pt>
    <dgm:pt modelId="{2B88D2AF-4435-41B3-97F6-D6DCB1451A7A}" type="pres">
      <dgm:prSet presAssocID="{C6DDA211-5387-4AC0-B127-F83B6ED77157}" presName="connTx" presStyleLbl="parChTrans1D3" presStyleIdx="12" presStyleCnt="15"/>
      <dgm:spPr/>
      <dgm:t>
        <a:bodyPr/>
        <a:lstStyle/>
        <a:p>
          <a:endParaRPr lang="en-US"/>
        </a:p>
      </dgm:t>
    </dgm:pt>
    <dgm:pt modelId="{E20B7B37-60D1-4C67-9E0A-805CDB4363B7}" type="pres">
      <dgm:prSet presAssocID="{1286A033-43F6-4FE8-B702-0D31C26991D8}" presName="root2" presStyleCnt="0"/>
      <dgm:spPr/>
    </dgm:pt>
    <dgm:pt modelId="{CB5975F9-98CB-4C95-8BAD-51F7A8EB5153}" type="pres">
      <dgm:prSet presAssocID="{1286A033-43F6-4FE8-B702-0D31C26991D8}" presName="LevelTwoTextNode" presStyleLbl="node3" presStyleIdx="12" presStyleCnt="15" custLinFactY="-52172" custLinFactNeighborX="60903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7C06DEF-010D-4533-99BC-C8456136DE53}" type="pres">
      <dgm:prSet presAssocID="{1286A033-43F6-4FE8-B702-0D31C26991D8}" presName="level3hierChild" presStyleCnt="0"/>
      <dgm:spPr/>
    </dgm:pt>
    <dgm:pt modelId="{0C18294E-7456-4610-B1AF-9ECBFE9D8205}" type="pres">
      <dgm:prSet presAssocID="{6792F839-9EA3-4549-8D85-54BA51A21724}" presName="conn2-1" presStyleLbl="parChTrans1D3" presStyleIdx="13" presStyleCnt="15"/>
      <dgm:spPr/>
      <dgm:t>
        <a:bodyPr/>
        <a:lstStyle/>
        <a:p>
          <a:endParaRPr lang="en-US"/>
        </a:p>
      </dgm:t>
    </dgm:pt>
    <dgm:pt modelId="{95ADC572-B8E4-4C0B-A847-4932B0CD6C4F}" type="pres">
      <dgm:prSet presAssocID="{6792F839-9EA3-4549-8D85-54BA51A21724}" presName="connTx" presStyleLbl="parChTrans1D3" presStyleIdx="13" presStyleCnt="15"/>
      <dgm:spPr/>
      <dgm:t>
        <a:bodyPr/>
        <a:lstStyle/>
        <a:p>
          <a:endParaRPr lang="en-US"/>
        </a:p>
      </dgm:t>
    </dgm:pt>
    <dgm:pt modelId="{BB85D7A7-1F82-4DC9-AEC4-5CF3ACA4B07B}" type="pres">
      <dgm:prSet presAssocID="{EB505478-7567-441A-A95B-5BA08FCE2DAD}" presName="root2" presStyleCnt="0"/>
      <dgm:spPr/>
    </dgm:pt>
    <dgm:pt modelId="{9347A50F-2A71-4DA7-BE65-1BD664CCFCA7}" type="pres">
      <dgm:prSet presAssocID="{EB505478-7567-441A-A95B-5BA08FCE2DAD}" presName="LevelTwoTextNode" presStyleLbl="node3" presStyleIdx="13" presStyleCnt="15" custLinFactY="-6811" custLinFactNeighborX="70963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3791E95-AEFD-4495-8D73-D31554A501A7}" type="pres">
      <dgm:prSet presAssocID="{EB505478-7567-441A-A95B-5BA08FCE2DAD}" presName="level3hierChild" presStyleCnt="0"/>
      <dgm:spPr/>
    </dgm:pt>
    <dgm:pt modelId="{8C92F40C-5655-44B5-9AB8-58A4989252F3}" type="pres">
      <dgm:prSet presAssocID="{D2976CF9-C028-4D16-A1DC-7ED0ECAAC73A}" presName="conn2-1" presStyleLbl="parChTrans1D3" presStyleIdx="14" presStyleCnt="15"/>
      <dgm:spPr/>
      <dgm:t>
        <a:bodyPr/>
        <a:lstStyle/>
        <a:p>
          <a:endParaRPr lang="en-US"/>
        </a:p>
      </dgm:t>
    </dgm:pt>
    <dgm:pt modelId="{4C0F709F-7140-4AD1-BBD8-54B7E6BD6945}" type="pres">
      <dgm:prSet presAssocID="{D2976CF9-C028-4D16-A1DC-7ED0ECAAC73A}" presName="connTx" presStyleLbl="parChTrans1D3" presStyleIdx="14" presStyleCnt="15"/>
      <dgm:spPr/>
      <dgm:t>
        <a:bodyPr/>
        <a:lstStyle/>
        <a:p>
          <a:endParaRPr lang="en-US"/>
        </a:p>
      </dgm:t>
    </dgm:pt>
    <dgm:pt modelId="{4D82FA56-A939-4E90-B6CC-EE1B77A52865}" type="pres">
      <dgm:prSet presAssocID="{3BA68E5F-8EA3-4FBF-B493-B84AAF196931}" presName="root2" presStyleCnt="0"/>
      <dgm:spPr/>
    </dgm:pt>
    <dgm:pt modelId="{43E143A3-045F-4F25-8549-1725683154F6}" type="pres">
      <dgm:prSet presAssocID="{3BA68E5F-8EA3-4FBF-B493-B84AAF196931}" presName="LevelTwoTextNode" presStyleLbl="node3" presStyleIdx="14" presStyleCnt="15" custLinFactNeighborX="70963" custLinFactNeighborY="-6084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324CBE1-C1CC-406A-B674-095E35A28094}" type="pres">
      <dgm:prSet presAssocID="{3BA68E5F-8EA3-4FBF-B493-B84AAF196931}" presName="level3hierChild" presStyleCnt="0"/>
      <dgm:spPr/>
    </dgm:pt>
    <dgm:pt modelId="{65CEA461-FFDC-40E8-B5DB-119EBE327EFC}" type="pres">
      <dgm:prSet presAssocID="{6D59B08C-204C-4974-8AB9-2801DEBF4BE8}" presName="root1" presStyleCnt="0"/>
      <dgm:spPr/>
    </dgm:pt>
    <dgm:pt modelId="{5FEE87CA-9136-4764-8329-460BAD7B1733}" type="pres">
      <dgm:prSet presAssocID="{6D59B08C-204C-4974-8AB9-2801DEBF4BE8}" presName="LevelOneTextNode" presStyleLbl="node0" presStyleIdx="1" presStyleCnt="3" custLinFactX="-41384" custLinFactY="-252226" custLinFactNeighborX="-100000" custLinFactNeighborY="-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AFE2C7-BD25-42EC-9F22-86BAE24A2AA3}" type="pres">
      <dgm:prSet presAssocID="{6D59B08C-204C-4974-8AB9-2801DEBF4BE8}" presName="level2hierChild" presStyleCnt="0"/>
      <dgm:spPr/>
    </dgm:pt>
    <dgm:pt modelId="{8C0EA326-E08F-415E-9901-542FB46732FD}" type="pres">
      <dgm:prSet presAssocID="{ECF2793D-4348-48AE-B904-BB2C06085162}" presName="root1" presStyleCnt="0"/>
      <dgm:spPr/>
    </dgm:pt>
    <dgm:pt modelId="{DC68A9CF-5513-4D9D-8DC7-D59865EB2382}" type="pres">
      <dgm:prSet presAssocID="{ECF2793D-4348-48AE-B904-BB2C06085162}" presName="LevelOneTextNode" presStyleLbl="node0" presStyleIdx="2" presStyleCnt="3" custLinFactX="-132527" custLinFactY="-300000" custLinFactNeighborX="-200000" custLinFactNeighborY="-367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C4AF17-4CC5-4497-9A19-FAD532F23A19}" type="pres">
      <dgm:prSet presAssocID="{ECF2793D-4348-48AE-B904-BB2C06085162}" presName="level2hierChild" presStyleCnt="0"/>
      <dgm:spPr/>
    </dgm:pt>
  </dgm:ptLst>
  <dgm:cxnLst>
    <dgm:cxn modelId="{B89F7B9F-2211-4D1F-97A1-E9182DE6D086}" type="presOf" srcId="{126BC7E6-89C5-4969-A9CF-B5310F9EAF12}" destId="{AD65A02B-286C-40FD-AFEC-8F5C166BFA5C}" srcOrd="1" destOrd="0" presId="urn:microsoft.com/office/officeart/2005/8/layout/hierarchy2"/>
    <dgm:cxn modelId="{02D4925C-1235-4CE2-8E79-217639B52307}" srcId="{24B1EAD1-4013-4CEE-B63C-9CD6C31CDB9A}" destId="{4EF03A5B-1EE0-4A07-8656-EF5ABD11464F}" srcOrd="0" destOrd="0" parTransId="{98C2F873-F9C7-4D1D-AF65-EBD1A714016E}" sibTransId="{537AF0F9-53D5-4808-94AE-058E34AB26A7}"/>
    <dgm:cxn modelId="{4940E8E7-1081-4091-A0CA-CAED821E42BA}" type="presOf" srcId="{82DC91AD-B83A-4FF9-A904-E63D9C7817A1}" destId="{E27D4FF1-C714-45CF-AB6A-4D950E291CDF}" srcOrd="1" destOrd="0" presId="urn:microsoft.com/office/officeart/2005/8/layout/hierarchy2"/>
    <dgm:cxn modelId="{AD649984-6262-4BD0-AAE2-74F009E42C10}" srcId="{98BAB345-B283-4991-A597-B87CC10889BA}" destId="{739C8ED4-3E40-4838-996D-EE7701F6C159}" srcOrd="1" destOrd="0" parTransId="{3E90A477-2388-4227-A897-E12E019AAA81}" sibTransId="{8E186E2F-CFE8-46BB-BE37-B23242C807CC}"/>
    <dgm:cxn modelId="{0969EC86-B527-4756-8B7F-F0F2C771A833}" type="presOf" srcId="{82DC91AD-B83A-4FF9-A904-E63D9C7817A1}" destId="{30E2EED3-3BAC-4F45-B87E-10D242069D78}" srcOrd="0" destOrd="0" presId="urn:microsoft.com/office/officeart/2005/8/layout/hierarchy2"/>
    <dgm:cxn modelId="{85E0191B-D849-43EC-9446-5B5D8CF3EB3C}" type="presOf" srcId="{949AFB52-A106-47A2-9AD5-C9A1535849F1}" destId="{F0C759CA-FA47-46E9-B384-E45A74107243}" srcOrd="1" destOrd="0" presId="urn:microsoft.com/office/officeart/2005/8/layout/hierarchy2"/>
    <dgm:cxn modelId="{8BFC8DCC-23DC-44BF-9404-C0C711BE292B}" srcId="{98BAB345-B283-4991-A597-B87CC10889BA}" destId="{5BFA3204-8C4E-4966-9163-29625F6B176A}" srcOrd="0" destOrd="0" parTransId="{7D71FBF2-FEA8-4FAD-AA28-E370F43347A9}" sibTransId="{B1637015-5518-4FA3-9118-665861CFA0E2}"/>
    <dgm:cxn modelId="{99E80BE6-499B-45CD-A7AD-29D45CFCE381}" type="presOf" srcId="{8FF42019-0BDA-4884-9DC9-A445729F47E7}" destId="{F62C8762-AA97-49DE-A5FB-ECF59277E2A4}" srcOrd="0" destOrd="0" presId="urn:microsoft.com/office/officeart/2005/8/layout/hierarchy2"/>
    <dgm:cxn modelId="{52CC3E3F-9AB4-4490-87C7-9541EEC451B6}" srcId="{8A2017C0-9EE6-41B1-8CFB-76E8FD283440}" destId="{793C3F1A-6570-4492-86EB-C9AD097E531A}" srcOrd="1" destOrd="0" parTransId="{A1B5E346-4888-4554-A295-0F76768B9FD1}" sibTransId="{94197A7D-0314-43CB-BB7E-96A93BDA2E02}"/>
    <dgm:cxn modelId="{D19D9509-9FFB-4EC8-892C-1550D1265066}" type="presOf" srcId="{589602B7-1DD5-4C33-9ACB-7833B0210493}" destId="{F9950FA1-76B5-4B0E-8AFC-25E60DA68A1E}" srcOrd="1" destOrd="0" presId="urn:microsoft.com/office/officeart/2005/8/layout/hierarchy2"/>
    <dgm:cxn modelId="{32F9EE76-27FB-4FD0-9526-7B38FCB1A20D}" type="presOf" srcId="{739C8ED4-3E40-4838-996D-EE7701F6C159}" destId="{107EE8DB-07C0-47DE-BDC7-12775E0CC826}" srcOrd="0" destOrd="0" presId="urn:microsoft.com/office/officeart/2005/8/layout/hierarchy2"/>
    <dgm:cxn modelId="{1261A8E9-9815-4ACB-B5B0-B5E36B498094}" type="presOf" srcId="{7D71FBF2-FEA8-4FAD-AA28-E370F43347A9}" destId="{22829B48-52C3-4532-94CE-FEB84D822542}" srcOrd="0" destOrd="0" presId="urn:microsoft.com/office/officeart/2005/8/layout/hierarchy2"/>
    <dgm:cxn modelId="{D0242207-2D18-46FF-9939-58F12D1A5D13}" type="presOf" srcId="{8A2017C0-9EE6-41B1-8CFB-76E8FD283440}" destId="{FF60C841-E41D-4641-A961-EB3361D2E6ED}" srcOrd="0" destOrd="0" presId="urn:microsoft.com/office/officeart/2005/8/layout/hierarchy2"/>
    <dgm:cxn modelId="{6DA6F88F-3254-479D-90EB-938E15428772}" type="presOf" srcId="{EB505478-7567-441A-A95B-5BA08FCE2DAD}" destId="{9347A50F-2A71-4DA7-BE65-1BD664CCFCA7}" srcOrd="0" destOrd="0" presId="urn:microsoft.com/office/officeart/2005/8/layout/hierarchy2"/>
    <dgm:cxn modelId="{6BAA5A32-F247-4A4F-AB3A-8B93DC77B54D}" type="presOf" srcId="{5838BB27-CFF2-4C4F-97A3-33DBCBD53001}" destId="{4CDA1498-4E57-4B88-BAC5-CA8B77D044A8}" srcOrd="0" destOrd="0" presId="urn:microsoft.com/office/officeart/2005/8/layout/hierarchy2"/>
    <dgm:cxn modelId="{451ADEEF-3119-4E1B-BE1D-4C4416B3DC86}" type="presOf" srcId="{D54FE47C-EF6B-4777-8602-C8D1DE445DFB}" destId="{86F494A5-F852-46D6-8CAF-D2F2A08A55D7}" srcOrd="1" destOrd="0" presId="urn:microsoft.com/office/officeart/2005/8/layout/hierarchy2"/>
    <dgm:cxn modelId="{D73DF14C-4B93-4AD8-B236-2601F84BB85C}" type="presOf" srcId="{D2976CF9-C028-4D16-A1DC-7ED0ECAAC73A}" destId="{4C0F709F-7140-4AD1-BBD8-54B7E6BD6945}" srcOrd="1" destOrd="0" presId="urn:microsoft.com/office/officeart/2005/8/layout/hierarchy2"/>
    <dgm:cxn modelId="{F7A6E7FA-31ED-4C88-BD7E-C88D99F4A24A}" type="presOf" srcId="{3E90A477-2388-4227-A897-E12E019AAA81}" destId="{A0A8EF98-5B08-49E0-9157-89CEFF5DA8A2}" srcOrd="0" destOrd="0" presId="urn:microsoft.com/office/officeart/2005/8/layout/hierarchy2"/>
    <dgm:cxn modelId="{A40DF187-8793-425D-9EDC-FC79EE6CD6FC}" type="presOf" srcId="{949AFB52-A106-47A2-9AD5-C9A1535849F1}" destId="{A278028A-829E-4C40-93B7-AC8E81A5E14D}" srcOrd="0" destOrd="0" presId="urn:microsoft.com/office/officeart/2005/8/layout/hierarchy2"/>
    <dgm:cxn modelId="{AAE1827B-2DC4-44FB-B2D7-9660164E7D40}" srcId="{4EF03A5B-1EE0-4A07-8656-EF5ABD11464F}" destId="{A50D58F1-E4E4-450C-9ECB-2EE99B2032DB}" srcOrd="1" destOrd="0" parTransId="{949AFB52-A106-47A2-9AD5-C9A1535849F1}" sibTransId="{E4AA4901-79B2-4404-964A-402BAA1C0838}"/>
    <dgm:cxn modelId="{4EF3F61C-086F-4133-A86F-5C0C8E4723F8}" type="presOf" srcId="{64D6A967-6057-46F3-B66D-F173C65AF19D}" destId="{517C0AD0-53C0-46C9-B151-82C1E00BCD81}" srcOrd="1" destOrd="0" presId="urn:microsoft.com/office/officeart/2005/8/layout/hierarchy2"/>
    <dgm:cxn modelId="{0DCD667E-4CB8-473E-9A02-528179223552}" srcId="{4EF03A5B-1EE0-4A07-8656-EF5ABD11464F}" destId="{3FF3ECAA-CFF1-446D-A1EB-806C562153F0}" srcOrd="0" destOrd="0" parTransId="{64D6A967-6057-46F3-B66D-F173C65AF19D}" sibTransId="{DB80D883-1165-4A2E-8F71-344EAFD08ED1}"/>
    <dgm:cxn modelId="{E05A725A-497D-4F69-824F-E0E87719FFC0}" type="presOf" srcId="{98BAB345-B283-4991-A597-B87CC10889BA}" destId="{CD3F2060-0C3C-44C5-8FF9-017E224E33EA}" srcOrd="0" destOrd="0" presId="urn:microsoft.com/office/officeart/2005/8/layout/hierarchy2"/>
    <dgm:cxn modelId="{C15AAB0D-BEA5-4E4A-953D-46FBFFCCA852}" type="presOf" srcId="{F8B89DD9-FD14-4C52-AF7D-F22C4FDC25C0}" destId="{6ADF0169-C9A7-4103-B544-66F64BDC3CDC}" srcOrd="0" destOrd="0" presId="urn:microsoft.com/office/officeart/2005/8/layout/hierarchy2"/>
    <dgm:cxn modelId="{2F77181C-BC4A-4988-B6CC-CD37B22293C0}" srcId="{C3228615-8392-4C23-AA94-B7A7D0A65F04}" destId="{B7C86575-2861-4FA9-A012-D71DE4A09792}" srcOrd="1" destOrd="0" parTransId="{589602B7-1DD5-4C33-9ACB-7833B0210493}" sibTransId="{3CF08726-AA4A-4D27-B0B3-FAF26DE644E6}"/>
    <dgm:cxn modelId="{B45E0324-51E7-4399-801B-2E4D72481D85}" type="presOf" srcId="{0297C0A8-8946-4B43-A1EE-CE44B380CACF}" destId="{32D7FEF7-9D86-4024-82C6-FC0A03BC8744}" srcOrd="0" destOrd="0" presId="urn:microsoft.com/office/officeart/2005/8/layout/hierarchy2"/>
    <dgm:cxn modelId="{AE10D1CC-E0FA-4B32-AEA8-206CB612B1BD}" type="presOf" srcId="{D54FE47C-EF6B-4777-8602-C8D1DE445DFB}" destId="{F85BEDE0-1F35-48C5-AFFC-08982F3A5B92}" srcOrd="0" destOrd="0" presId="urn:microsoft.com/office/officeart/2005/8/layout/hierarchy2"/>
    <dgm:cxn modelId="{B208C265-7952-40FC-B788-61410C1FF307}" type="presOf" srcId="{F8B89DD9-FD14-4C52-AF7D-F22C4FDC25C0}" destId="{B8E6E1FC-CDBA-4F43-B3E9-338A896E8DF2}" srcOrd="1" destOrd="0" presId="urn:microsoft.com/office/officeart/2005/8/layout/hierarchy2"/>
    <dgm:cxn modelId="{181AEC51-9C7E-4113-84F5-DA354C93B6CA}" srcId="{C3228615-8392-4C23-AA94-B7A7D0A65F04}" destId="{D77D600E-3F0F-4C29-B2FA-24F4328113EE}" srcOrd="0" destOrd="0" parTransId="{F8B89DD9-FD14-4C52-AF7D-F22C4FDC25C0}" sibTransId="{1E11ED4E-A2F2-492E-8A41-0D01E36D17DC}"/>
    <dgm:cxn modelId="{5AD43AC8-A6EB-4ABD-825D-57E7B0322322}" type="presOf" srcId="{98C2F873-F9C7-4D1D-AF65-EBD1A714016E}" destId="{B175B523-40E9-4875-9AC3-6130415ED4BC}" srcOrd="1" destOrd="0" presId="urn:microsoft.com/office/officeart/2005/8/layout/hierarchy2"/>
    <dgm:cxn modelId="{7072E7BC-211F-4CEE-A39F-E1BB78E675D8}" type="presOf" srcId="{64D6A967-6057-46F3-B66D-F173C65AF19D}" destId="{9DB9DE28-4C7E-4482-A3AB-B5758FF18FA8}" srcOrd="0" destOrd="0" presId="urn:microsoft.com/office/officeart/2005/8/layout/hierarchy2"/>
    <dgm:cxn modelId="{5E254BA1-A2ED-4F49-86AA-EDCBDB1EEC79}" type="presOf" srcId="{AB31C640-33BB-450E-876B-AC5F0774F794}" destId="{53C60024-DFF2-4A73-A7C0-ACBE940011DE}" srcOrd="1" destOrd="0" presId="urn:microsoft.com/office/officeart/2005/8/layout/hierarchy2"/>
    <dgm:cxn modelId="{635A62ED-D05A-41BB-8052-DC57D7D63FD6}" type="presOf" srcId="{D2976CF9-C028-4D16-A1DC-7ED0ECAAC73A}" destId="{8C92F40C-5655-44B5-9AB8-58A4989252F3}" srcOrd="0" destOrd="0" presId="urn:microsoft.com/office/officeart/2005/8/layout/hierarchy2"/>
    <dgm:cxn modelId="{5772BA0E-1CE6-4CC1-BD22-C62DC03B03DD}" type="presOf" srcId="{A1B5E346-4888-4554-A295-0F76768B9FD1}" destId="{9CEC1DF8-1A3E-4E84-A81E-06C142EC51C4}" srcOrd="1" destOrd="0" presId="urn:microsoft.com/office/officeart/2005/8/layout/hierarchy2"/>
    <dgm:cxn modelId="{085148E9-3373-4C7D-B1E6-D531DDE687CA}" type="presOf" srcId="{B7C86575-2861-4FA9-A012-D71DE4A09792}" destId="{4BEC0AD8-6E09-4F71-B30E-671D5DA861F3}" srcOrd="0" destOrd="0" presId="urn:microsoft.com/office/officeart/2005/8/layout/hierarchy2"/>
    <dgm:cxn modelId="{D5EEA051-EC8E-4E36-A94C-0C495200FF6A}" type="presOf" srcId="{3FF3ECAA-CFF1-446D-A1EB-806C562153F0}" destId="{9E91FDE7-9C04-4C57-BF85-148B0C975BB6}" srcOrd="0" destOrd="0" presId="urn:microsoft.com/office/officeart/2005/8/layout/hierarchy2"/>
    <dgm:cxn modelId="{17746CAA-47B0-4564-8FE7-4A077418D945}" srcId="{431E30AD-0516-4C83-8689-4587CC6B9DFF}" destId="{24B1EAD1-4013-4CEE-B63C-9CD6C31CDB9A}" srcOrd="0" destOrd="0" parTransId="{35168757-B1DC-4A86-AF91-0FCB72F38B7F}" sibTransId="{F1821B39-CA12-461C-A4B8-E7C8A92EA0F3}"/>
    <dgm:cxn modelId="{0C9B7966-80BF-463E-9FAC-0FA083C6B8DB}" type="presOf" srcId="{A1B5E346-4888-4554-A295-0F76768B9FD1}" destId="{994FF403-87A7-4F80-8B8C-F56C00D80471}" srcOrd="0" destOrd="0" presId="urn:microsoft.com/office/officeart/2005/8/layout/hierarchy2"/>
    <dgm:cxn modelId="{5424467E-F9DD-4D7D-A57A-C1355D0E75EA}" srcId="{98BAB345-B283-4991-A597-B87CC10889BA}" destId="{CAC8750E-DC16-4F6A-880A-3F99606E985B}" srcOrd="2" destOrd="0" parTransId="{3EF4417E-2A49-4BB4-B228-4AD9400CC003}" sibTransId="{C9C0FB45-B802-4F41-BC35-11BD88FCBBA4}"/>
    <dgm:cxn modelId="{6DF1F9AD-445B-40AD-B79F-5DA330E5F46C}" srcId="{4EF03A5B-1EE0-4A07-8656-EF5ABD11464F}" destId="{BFD04227-8405-470D-83CA-4D8CE8796C25}" srcOrd="2" destOrd="0" parTransId="{5838BB27-CFF2-4C4F-97A3-33DBCBD53001}" sibTransId="{20EF8205-CB58-49B2-BB8D-A05066975D95}"/>
    <dgm:cxn modelId="{0E38C500-D9F3-4849-808F-FA015E4AE6C8}" type="presOf" srcId="{A50D58F1-E4E4-450C-9ECB-2EE99B2032DB}" destId="{FA845D74-5DF6-459C-8F01-145A981B4B00}" srcOrd="0" destOrd="0" presId="urn:microsoft.com/office/officeart/2005/8/layout/hierarchy2"/>
    <dgm:cxn modelId="{A9D80C67-3B8F-45BF-9F82-D383C1DBF4BE}" type="presOf" srcId="{589602B7-1DD5-4C33-9ACB-7833B0210493}" destId="{3ADC57AA-E053-4D92-BE59-309C9B701103}" srcOrd="0" destOrd="0" presId="urn:microsoft.com/office/officeart/2005/8/layout/hierarchy2"/>
    <dgm:cxn modelId="{FA5C0270-113B-4827-A119-0B4282FF9E9E}" type="presOf" srcId="{3EF4417E-2A49-4BB4-B228-4AD9400CC003}" destId="{A6082FBE-4E20-47AF-8367-2AA3D2AFB291}" srcOrd="1" destOrd="0" presId="urn:microsoft.com/office/officeart/2005/8/layout/hierarchy2"/>
    <dgm:cxn modelId="{7D8603D8-DBA9-4D27-90C9-E28ED4046407}" srcId="{C3228615-8392-4C23-AA94-B7A7D0A65F04}" destId="{8C6BCB4F-9145-4EB0-B530-8E79D524F30D}" srcOrd="2" destOrd="0" parTransId="{D54FE47C-EF6B-4777-8602-C8D1DE445DFB}" sibTransId="{DF607C87-73C1-49A7-8CE5-7398D2E17C26}"/>
    <dgm:cxn modelId="{7F484C5D-5E5A-4B78-B291-F51FAAEEC773}" srcId="{431E30AD-0516-4C83-8689-4587CC6B9DFF}" destId="{6D59B08C-204C-4974-8AB9-2801DEBF4BE8}" srcOrd="1" destOrd="0" parTransId="{0D4C384C-AD4B-4742-B06C-A7005897539E}" sibTransId="{1F6E9D2B-4020-4E2E-A2D6-9405122901FB}"/>
    <dgm:cxn modelId="{F8490E3B-D009-4B90-8FA2-A0CA3FA55D62}" srcId="{24B1EAD1-4013-4CEE-B63C-9CD6C31CDB9A}" destId="{C3228615-8392-4C23-AA94-B7A7D0A65F04}" srcOrd="2" destOrd="0" parTransId="{8FF42019-0BDA-4884-9DC9-A445729F47E7}" sibTransId="{86E83A09-727C-4614-97F5-D41B7B38AF61}"/>
    <dgm:cxn modelId="{04DAC6FF-D5E1-4A6F-B35F-40F99A3F9E0A}" type="presOf" srcId="{ECF2793D-4348-48AE-B904-BB2C06085162}" destId="{DC68A9CF-5513-4D9D-8DC7-D59865EB2382}" srcOrd="0" destOrd="0" presId="urn:microsoft.com/office/officeart/2005/8/layout/hierarchy2"/>
    <dgm:cxn modelId="{15AE4E36-B253-4198-9C57-489A9F45254A}" type="presOf" srcId="{3EF4417E-2A49-4BB4-B228-4AD9400CC003}" destId="{2A61F1E9-6BE0-4766-BB8C-D27CAE51955A}" srcOrd="0" destOrd="0" presId="urn:microsoft.com/office/officeart/2005/8/layout/hierarchy2"/>
    <dgm:cxn modelId="{F3ED0E61-1C27-4387-90E5-2B20FC7DF594}" type="presOf" srcId="{793C3F1A-6570-4492-86EB-C9AD097E531A}" destId="{F83C70BB-CE90-4119-93C9-40AF3563E7DD}" srcOrd="0" destOrd="0" presId="urn:microsoft.com/office/officeart/2005/8/layout/hierarchy2"/>
    <dgm:cxn modelId="{ECD3824D-0BD2-47ED-9F21-E28BF72EA93C}" type="presOf" srcId="{5838BB27-CFF2-4C4F-97A3-33DBCBD53001}" destId="{B295470B-87EB-40F7-AD66-7BD5A35A50B8}" srcOrd="1" destOrd="0" presId="urn:microsoft.com/office/officeart/2005/8/layout/hierarchy2"/>
    <dgm:cxn modelId="{85C7916D-1E4C-4940-8150-93AA4D124CE7}" srcId="{0297C0A8-8946-4B43-A1EE-CE44B380CACF}" destId="{EB505478-7567-441A-A95B-5BA08FCE2DAD}" srcOrd="1" destOrd="0" parTransId="{6792F839-9EA3-4549-8D85-54BA51A21724}" sibTransId="{72D27EC0-44E5-4296-99F4-2C2904CF3AA2}"/>
    <dgm:cxn modelId="{2D618F91-6AF4-4ED7-86CF-A7BD55ED3F82}" type="presOf" srcId="{3E90A477-2388-4227-A897-E12E019AAA81}" destId="{AE0BCC4A-2EA7-4CE4-A886-B1914D7737EF}" srcOrd="1" destOrd="0" presId="urn:microsoft.com/office/officeart/2005/8/layout/hierarchy2"/>
    <dgm:cxn modelId="{96A2E68D-ED1B-4822-A3A2-0E52230F6D56}" srcId="{0297C0A8-8946-4B43-A1EE-CE44B380CACF}" destId="{3BA68E5F-8EA3-4FBF-B493-B84AAF196931}" srcOrd="2" destOrd="0" parTransId="{D2976CF9-C028-4D16-A1DC-7ED0ECAAC73A}" sibTransId="{02D10D1C-D544-48FC-9DA8-E15AD481AF4D}"/>
    <dgm:cxn modelId="{4F78E745-3615-439C-BB24-06511647F57D}" type="presOf" srcId="{8C6BCB4F-9145-4EB0-B530-8E79D524F30D}" destId="{5AF99513-2393-407A-9F9E-7A1911D411F7}" srcOrd="0" destOrd="0" presId="urn:microsoft.com/office/officeart/2005/8/layout/hierarchy2"/>
    <dgm:cxn modelId="{654F3759-6029-4304-8BAF-713170AFC9C3}" type="presOf" srcId="{13C69165-920D-432E-8603-F48ECC4A0E30}" destId="{596F87F4-9D75-4B85-85EB-03931450CAB2}" srcOrd="0" destOrd="0" presId="urn:microsoft.com/office/officeart/2005/8/layout/hierarchy2"/>
    <dgm:cxn modelId="{3E96F019-EE72-48D6-9E4D-227FA29CED45}" type="presOf" srcId="{AB31C640-33BB-450E-876B-AC5F0774F794}" destId="{FBF5D62F-F848-449B-8FA7-0EE890AD4625}" srcOrd="0" destOrd="0" presId="urn:microsoft.com/office/officeart/2005/8/layout/hierarchy2"/>
    <dgm:cxn modelId="{1931D775-99D1-4829-8B73-894FABCB340A}" type="presOf" srcId="{82826421-DD3A-406E-82A9-B5ABD7C5603E}" destId="{CA32AC7F-3070-4F57-9168-4EBB1DC1FB8B}" srcOrd="1" destOrd="0" presId="urn:microsoft.com/office/officeart/2005/8/layout/hierarchy2"/>
    <dgm:cxn modelId="{C700CC04-2F77-46C8-A5F1-CEEA386B8A4E}" type="presOf" srcId="{8FF42019-0BDA-4884-9DC9-A445729F47E7}" destId="{50204EE4-34F1-4AF9-95BA-F0031481284B}" srcOrd="1" destOrd="0" presId="urn:microsoft.com/office/officeart/2005/8/layout/hierarchy2"/>
    <dgm:cxn modelId="{7F80ABE4-ECDB-4876-9783-38B4761D787F}" srcId="{0297C0A8-8946-4B43-A1EE-CE44B380CACF}" destId="{1286A033-43F6-4FE8-B702-0D31C26991D8}" srcOrd="0" destOrd="0" parTransId="{C6DDA211-5387-4AC0-B127-F83B6ED77157}" sibTransId="{A915A64F-2F6A-4AED-BAD7-33A944F36ED0}"/>
    <dgm:cxn modelId="{51327CE5-403D-4EB6-B3D5-C13046E289F3}" type="presOf" srcId="{CAC8750E-DC16-4F6A-880A-3F99606E985B}" destId="{705EEA2E-7672-4874-A740-30DC396F1E70}" srcOrd="0" destOrd="0" presId="urn:microsoft.com/office/officeart/2005/8/layout/hierarchy2"/>
    <dgm:cxn modelId="{5CEB3E0E-9BBC-436F-939A-D21A016FEA4B}" type="presOf" srcId="{C3228615-8392-4C23-AA94-B7A7D0A65F04}" destId="{1AC90771-4C28-46F4-88AF-1BE5042086AD}" srcOrd="0" destOrd="0" presId="urn:microsoft.com/office/officeart/2005/8/layout/hierarchy2"/>
    <dgm:cxn modelId="{6077A1C7-B248-4E5C-8CD5-782CF4C0CBF7}" type="presOf" srcId="{431E30AD-0516-4C83-8689-4587CC6B9DFF}" destId="{C2EEE5D2-EF66-4A8A-9B13-04AFCAA9632C}" srcOrd="0" destOrd="0" presId="urn:microsoft.com/office/officeart/2005/8/layout/hierarchy2"/>
    <dgm:cxn modelId="{41087778-66E0-4851-8915-02F551F2D011}" srcId="{8A2017C0-9EE6-41B1-8CFB-76E8FD283440}" destId="{13C69165-920D-432E-8603-F48ECC4A0E30}" srcOrd="2" destOrd="0" parTransId="{82DC91AD-B83A-4FF9-A904-E63D9C7817A1}" sibTransId="{DF3F507F-048F-41CF-B835-031182BE01D8}"/>
    <dgm:cxn modelId="{A7581C99-EE1B-4FF3-98C8-8836541C2586}" type="presOf" srcId="{E2ACEE62-FBAB-4361-A212-BE80BBA074DF}" destId="{768CAF67-41ED-4C6B-B5CF-04F36E27F02D}" srcOrd="0" destOrd="0" presId="urn:microsoft.com/office/officeart/2005/8/layout/hierarchy2"/>
    <dgm:cxn modelId="{8AEF4F20-A6E1-4CC2-9575-AAA4CC5AAD7F}" type="presOf" srcId="{82826421-DD3A-406E-82A9-B5ABD7C5603E}" destId="{72C98FA3-D2A6-43AC-A35E-03D1EC9885A2}" srcOrd="0" destOrd="0" presId="urn:microsoft.com/office/officeart/2005/8/layout/hierarchy2"/>
    <dgm:cxn modelId="{7986BFF9-3B7D-4F2B-AC3B-06D3D5DD8A15}" type="presOf" srcId="{C6DDA211-5387-4AC0-B127-F83B6ED77157}" destId="{2B88D2AF-4435-41B3-97F6-D6DCB1451A7A}" srcOrd="1" destOrd="0" presId="urn:microsoft.com/office/officeart/2005/8/layout/hierarchy2"/>
    <dgm:cxn modelId="{3B218322-E62B-4E03-B4EC-5F1809892339}" srcId="{24B1EAD1-4013-4CEE-B63C-9CD6C31CDB9A}" destId="{0297C0A8-8946-4B43-A1EE-CE44B380CACF}" srcOrd="4" destOrd="0" parTransId="{AB31C640-33BB-450E-876B-AC5F0774F794}" sibTransId="{DC444D4D-9614-4049-9754-8F4DE3A5216D}"/>
    <dgm:cxn modelId="{D6E0EF93-3AFC-44EC-AAD3-F576E213F155}" type="presOf" srcId="{7D71FBF2-FEA8-4FAD-AA28-E370F43347A9}" destId="{812CA84C-2732-4B81-BCAD-3EDBE7F738F7}" srcOrd="1" destOrd="0" presId="urn:microsoft.com/office/officeart/2005/8/layout/hierarchy2"/>
    <dgm:cxn modelId="{D139E682-6D2A-4F85-B271-C27EA791F537}" type="presOf" srcId="{98C2F873-F9C7-4D1D-AF65-EBD1A714016E}" destId="{158B8C40-7378-41F6-BEBC-97365E32783E}" srcOrd="0" destOrd="0" presId="urn:microsoft.com/office/officeart/2005/8/layout/hierarchy2"/>
    <dgm:cxn modelId="{13C3AF80-6365-440A-B8E8-80D4263F05A2}" srcId="{24B1EAD1-4013-4CEE-B63C-9CD6C31CDB9A}" destId="{8A2017C0-9EE6-41B1-8CFB-76E8FD283440}" srcOrd="3" destOrd="0" parTransId="{126BC7E6-89C5-4969-A9CF-B5310F9EAF12}" sibTransId="{59147D16-2343-419F-8CC8-8DAB862F9CA0}"/>
    <dgm:cxn modelId="{17244689-5336-43B6-80FB-1DE2B34A6625}" type="presOf" srcId="{24B1EAD1-4013-4CEE-B63C-9CD6C31CDB9A}" destId="{8B16B593-92C2-409B-978C-38B4CE930B96}" srcOrd="0" destOrd="0" presId="urn:microsoft.com/office/officeart/2005/8/layout/hierarchy2"/>
    <dgm:cxn modelId="{0C414A8A-33F0-461A-9E57-A73DB9450A2F}" type="presOf" srcId="{4EF03A5B-1EE0-4A07-8656-EF5ABD11464F}" destId="{C8E44BEC-6F1E-4734-AFC6-4AAE5ABFD643}" srcOrd="0" destOrd="0" presId="urn:microsoft.com/office/officeart/2005/8/layout/hierarchy2"/>
    <dgm:cxn modelId="{58837188-75D4-4335-86BF-E3369C5540B4}" type="presOf" srcId="{332A18CA-A1F0-45B6-872B-D6DDA26A5EED}" destId="{D1F88607-6312-4A43-8762-BF15B1D8AC11}" srcOrd="0" destOrd="0" presId="urn:microsoft.com/office/officeart/2005/8/layout/hierarchy2"/>
    <dgm:cxn modelId="{1E5BECCD-F75E-4F70-BC7F-554375BC7A6B}" type="presOf" srcId="{BFD04227-8405-470D-83CA-4D8CE8796C25}" destId="{C5D1CDDE-8295-417D-BADD-F10FDCD9319A}" srcOrd="0" destOrd="0" presId="urn:microsoft.com/office/officeart/2005/8/layout/hierarchy2"/>
    <dgm:cxn modelId="{F7734104-67C1-4149-B7A7-BD326EA54004}" type="presOf" srcId="{126BC7E6-89C5-4969-A9CF-B5310F9EAF12}" destId="{1D9F1D9D-5F8B-4BF8-9E6B-7AD2935AF3E3}" srcOrd="0" destOrd="0" presId="urn:microsoft.com/office/officeart/2005/8/layout/hierarchy2"/>
    <dgm:cxn modelId="{0EB94C6B-C6EE-46BB-BD72-5F339A0BCAE9}" type="presOf" srcId="{3BA68E5F-8EA3-4FBF-B493-B84AAF196931}" destId="{43E143A3-045F-4F25-8549-1725683154F6}" srcOrd="0" destOrd="0" presId="urn:microsoft.com/office/officeart/2005/8/layout/hierarchy2"/>
    <dgm:cxn modelId="{159405D2-5F36-49AE-9B50-EBE7B5D0C03C}" type="presOf" srcId="{6792F839-9EA3-4549-8D85-54BA51A21724}" destId="{0C18294E-7456-4610-B1AF-9ECBFE9D8205}" srcOrd="0" destOrd="0" presId="urn:microsoft.com/office/officeart/2005/8/layout/hierarchy2"/>
    <dgm:cxn modelId="{A4B19A67-A1D5-415E-ACDC-A03C779EB1A5}" type="presOf" srcId="{6D59B08C-204C-4974-8AB9-2801DEBF4BE8}" destId="{5FEE87CA-9136-4764-8329-460BAD7B1733}" srcOrd="0" destOrd="0" presId="urn:microsoft.com/office/officeart/2005/8/layout/hierarchy2"/>
    <dgm:cxn modelId="{7DB83997-DDE3-428C-B5EB-1EB21829A65A}" srcId="{24B1EAD1-4013-4CEE-B63C-9CD6C31CDB9A}" destId="{98BAB345-B283-4991-A597-B87CC10889BA}" srcOrd="1" destOrd="0" parTransId="{82826421-DD3A-406E-82A9-B5ABD7C5603E}" sibTransId="{BAECF7E8-921C-4C5D-918D-0ACD7EF00CAB}"/>
    <dgm:cxn modelId="{9142F8DC-B434-48B4-97DE-814AD5B1EF95}" type="presOf" srcId="{1286A033-43F6-4FE8-B702-0D31C26991D8}" destId="{CB5975F9-98CB-4C95-8BAD-51F7A8EB5153}" srcOrd="0" destOrd="0" presId="urn:microsoft.com/office/officeart/2005/8/layout/hierarchy2"/>
    <dgm:cxn modelId="{3BBAB7D0-4C30-4C78-B780-64815FE3B66C}" srcId="{8A2017C0-9EE6-41B1-8CFB-76E8FD283440}" destId="{E2ACEE62-FBAB-4361-A212-BE80BBA074DF}" srcOrd="0" destOrd="0" parTransId="{332A18CA-A1F0-45B6-872B-D6DDA26A5EED}" sibTransId="{19C5A6FA-16F8-4C12-A61E-0EEE64F4E117}"/>
    <dgm:cxn modelId="{C220769D-DB9A-4925-891F-8860C7340B1F}" type="presOf" srcId="{5BFA3204-8C4E-4966-9163-29625F6B176A}" destId="{E163743D-9C8C-4D13-A8A1-9AE2A44EEF2A}" srcOrd="0" destOrd="0" presId="urn:microsoft.com/office/officeart/2005/8/layout/hierarchy2"/>
    <dgm:cxn modelId="{D5980249-3485-4D9D-B2B9-2086FD57FF9E}" type="presOf" srcId="{332A18CA-A1F0-45B6-872B-D6DDA26A5EED}" destId="{591B24F2-3E19-48D7-95DF-15476BA589AC}" srcOrd="1" destOrd="0" presId="urn:microsoft.com/office/officeart/2005/8/layout/hierarchy2"/>
    <dgm:cxn modelId="{2D983157-D1A0-42D8-A7A9-63401BB3D5B6}" type="presOf" srcId="{6792F839-9EA3-4549-8D85-54BA51A21724}" destId="{95ADC572-B8E4-4C0B-A847-4932B0CD6C4F}" srcOrd="1" destOrd="0" presId="urn:microsoft.com/office/officeart/2005/8/layout/hierarchy2"/>
    <dgm:cxn modelId="{35DD08B6-7157-4E90-A92B-786BD8A0EDAB}" srcId="{431E30AD-0516-4C83-8689-4587CC6B9DFF}" destId="{ECF2793D-4348-48AE-B904-BB2C06085162}" srcOrd="2" destOrd="0" parTransId="{8051401B-701C-44B2-899E-87600FA07418}" sibTransId="{C5BEF077-C60D-4A17-A87A-DFF524F6AE5A}"/>
    <dgm:cxn modelId="{E6171735-53AD-449F-BD96-E1975CB77A9D}" type="presOf" srcId="{D77D600E-3F0F-4C29-B2FA-24F4328113EE}" destId="{F5C6D0A3-96D8-4436-90B7-4E5C903EDA93}" srcOrd="0" destOrd="0" presId="urn:microsoft.com/office/officeart/2005/8/layout/hierarchy2"/>
    <dgm:cxn modelId="{B88F1524-6EC5-4839-82A4-5ACACDEC34CF}" type="presOf" srcId="{C6DDA211-5387-4AC0-B127-F83B6ED77157}" destId="{E679381E-B7B2-451B-BA93-E23D777E1AF8}" srcOrd="0" destOrd="0" presId="urn:microsoft.com/office/officeart/2005/8/layout/hierarchy2"/>
    <dgm:cxn modelId="{ECAF240E-9A65-4D73-8AB3-FC4BFD463C17}" type="presParOf" srcId="{C2EEE5D2-EF66-4A8A-9B13-04AFCAA9632C}" destId="{28FCF8E2-8037-4D1A-8BC3-BCEEAE8763FF}" srcOrd="0" destOrd="0" presId="urn:microsoft.com/office/officeart/2005/8/layout/hierarchy2"/>
    <dgm:cxn modelId="{55C891A3-8F33-49DF-A042-30163AC0FAA8}" type="presParOf" srcId="{28FCF8E2-8037-4D1A-8BC3-BCEEAE8763FF}" destId="{8B16B593-92C2-409B-978C-38B4CE930B96}" srcOrd="0" destOrd="0" presId="urn:microsoft.com/office/officeart/2005/8/layout/hierarchy2"/>
    <dgm:cxn modelId="{94C315ED-1FF3-4FF0-A69C-5174E03CDD09}" type="presParOf" srcId="{28FCF8E2-8037-4D1A-8BC3-BCEEAE8763FF}" destId="{A3EF01B5-575E-48BA-B6B6-5BF040D6A0CA}" srcOrd="1" destOrd="0" presId="urn:microsoft.com/office/officeart/2005/8/layout/hierarchy2"/>
    <dgm:cxn modelId="{A26B90DB-C578-4E50-ACEF-4772714EF8F8}" type="presParOf" srcId="{A3EF01B5-575E-48BA-B6B6-5BF040D6A0CA}" destId="{158B8C40-7378-41F6-BEBC-97365E32783E}" srcOrd="0" destOrd="0" presId="urn:microsoft.com/office/officeart/2005/8/layout/hierarchy2"/>
    <dgm:cxn modelId="{3EDACA44-4563-412B-A2F6-4A5B9F63D2C1}" type="presParOf" srcId="{158B8C40-7378-41F6-BEBC-97365E32783E}" destId="{B175B523-40E9-4875-9AC3-6130415ED4BC}" srcOrd="0" destOrd="0" presId="urn:microsoft.com/office/officeart/2005/8/layout/hierarchy2"/>
    <dgm:cxn modelId="{5976FDF3-12B9-4271-950F-05CBD2217A9C}" type="presParOf" srcId="{A3EF01B5-575E-48BA-B6B6-5BF040D6A0CA}" destId="{04759AC0-49BA-4907-860A-A5EF24BCFEE6}" srcOrd="1" destOrd="0" presId="urn:microsoft.com/office/officeart/2005/8/layout/hierarchy2"/>
    <dgm:cxn modelId="{EF9B1A0B-526F-47C2-B5A2-9CF448B62188}" type="presParOf" srcId="{04759AC0-49BA-4907-860A-A5EF24BCFEE6}" destId="{C8E44BEC-6F1E-4734-AFC6-4AAE5ABFD643}" srcOrd="0" destOrd="0" presId="urn:microsoft.com/office/officeart/2005/8/layout/hierarchy2"/>
    <dgm:cxn modelId="{B1812EDD-D3E1-4034-B64F-099AC941FAB0}" type="presParOf" srcId="{04759AC0-49BA-4907-860A-A5EF24BCFEE6}" destId="{11ABD08C-BBCB-4D93-9740-5C8F1BF72EFA}" srcOrd="1" destOrd="0" presId="urn:microsoft.com/office/officeart/2005/8/layout/hierarchy2"/>
    <dgm:cxn modelId="{3FF8EA6C-BFBD-454D-9D3F-D45D23BDC6E2}" type="presParOf" srcId="{11ABD08C-BBCB-4D93-9740-5C8F1BF72EFA}" destId="{9DB9DE28-4C7E-4482-A3AB-B5758FF18FA8}" srcOrd="0" destOrd="0" presId="urn:microsoft.com/office/officeart/2005/8/layout/hierarchy2"/>
    <dgm:cxn modelId="{73745E3D-7299-4F07-A72E-30A2C33B0EFD}" type="presParOf" srcId="{9DB9DE28-4C7E-4482-A3AB-B5758FF18FA8}" destId="{517C0AD0-53C0-46C9-B151-82C1E00BCD81}" srcOrd="0" destOrd="0" presId="urn:microsoft.com/office/officeart/2005/8/layout/hierarchy2"/>
    <dgm:cxn modelId="{DC59BFB1-5951-40F8-AB90-E0DF1E400CC2}" type="presParOf" srcId="{11ABD08C-BBCB-4D93-9740-5C8F1BF72EFA}" destId="{603E3602-74A4-4641-8757-45C1C7E5B113}" srcOrd="1" destOrd="0" presId="urn:microsoft.com/office/officeart/2005/8/layout/hierarchy2"/>
    <dgm:cxn modelId="{6D27F364-DC7A-4224-AEEA-F7772A2C3F34}" type="presParOf" srcId="{603E3602-74A4-4641-8757-45C1C7E5B113}" destId="{9E91FDE7-9C04-4C57-BF85-148B0C975BB6}" srcOrd="0" destOrd="0" presId="urn:microsoft.com/office/officeart/2005/8/layout/hierarchy2"/>
    <dgm:cxn modelId="{B1CAAB31-B8E2-4E96-98A6-ADC0063D14D3}" type="presParOf" srcId="{603E3602-74A4-4641-8757-45C1C7E5B113}" destId="{1A1CE418-6B9A-46B5-8502-1E9A38311F5E}" srcOrd="1" destOrd="0" presId="urn:microsoft.com/office/officeart/2005/8/layout/hierarchy2"/>
    <dgm:cxn modelId="{6924C62A-E05D-4C54-83CA-1010E97DBE4D}" type="presParOf" srcId="{11ABD08C-BBCB-4D93-9740-5C8F1BF72EFA}" destId="{A278028A-829E-4C40-93B7-AC8E81A5E14D}" srcOrd="2" destOrd="0" presId="urn:microsoft.com/office/officeart/2005/8/layout/hierarchy2"/>
    <dgm:cxn modelId="{9853E7B0-E963-43C0-B66B-CE8666D2E2C9}" type="presParOf" srcId="{A278028A-829E-4C40-93B7-AC8E81A5E14D}" destId="{F0C759CA-FA47-46E9-B384-E45A74107243}" srcOrd="0" destOrd="0" presId="urn:microsoft.com/office/officeart/2005/8/layout/hierarchy2"/>
    <dgm:cxn modelId="{F1384189-1649-4AD4-B95F-1623FC03BBDE}" type="presParOf" srcId="{11ABD08C-BBCB-4D93-9740-5C8F1BF72EFA}" destId="{D5C18CCC-C818-485A-91C3-036B51B9563A}" srcOrd="3" destOrd="0" presId="urn:microsoft.com/office/officeart/2005/8/layout/hierarchy2"/>
    <dgm:cxn modelId="{AF965CEC-B289-4246-AC8F-32F0E94F4EEE}" type="presParOf" srcId="{D5C18CCC-C818-485A-91C3-036B51B9563A}" destId="{FA845D74-5DF6-459C-8F01-145A981B4B00}" srcOrd="0" destOrd="0" presId="urn:microsoft.com/office/officeart/2005/8/layout/hierarchy2"/>
    <dgm:cxn modelId="{9C6A8C4F-6F2B-4CE2-B349-8438D4577B69}" type="presParOf" srcId="{D5C18CCC-C818-485A-91C3-036B51B9563A}" destId="{84295CCC-C929-4CC2-8595-4C5DA763BDD0}" srcOrd="1" destOrd="0" presId="urn:microsoft.com/office/officeart/2005/8/layout/hierarchy2"/>
    <dgm:cxn modelId="{F0E5DEC3-A0C4-4EA4-A8F6-E1F8DC3CAA0D}" type="presParOf" srcId="{11ABD08C-BBCB-4D93-9740-5C8F1BF72EFA}" destId="{4CDA1498-4E57-4B88-BAC5-CA8B77D044A8}" srcOrd="4" destOrd="0" presId="urn:microsoft.com/office/officeart/2005/8/layout/hierarchy2"/>
    <dgm:cxn modelId="{9CE83738-7070-4AB9-9CA8-25C0031CFB48}" type="presParOf" srcId="{4CDA1498-4E57-4B88-BAC5-CA8B77D044A8}" destId="{B295470B-87EB-40F7-AD66-7BD5A35A50B8}" srcOrd="0" destOrd="0" presId="urn:microsoft.com/office/officeart/2005/8/layout/hierarchy2"/>
    <dgm:cxn modelId="{AB1E1E74-765F-4F81-9BCF-646CDC8E72A7}" type="presParOf" srcId="{11ABD08C-BBCB-4D93-9740-5C8F1BF72EFA}" destId="{144E8D88-BD51-4A26-B6D7-19F88834D4F4}" srcOrd="5" destOrd="0" presId="urn:microsoft.com/office/officeart/2005/8/layout/hierarchy2"/>
    <dgm:cxn modelId="{B6C08738-EF80-4C1C-B6EC-F231B9FDA8D7}" type="presParOf" srcId="{144E8D88-BD51-4A26-B6D7-19F88834D4F4}" destId="{C5D1CDDE-8295-417D-BADD-F10FDCD9319A}" srcOrd="0" destOrd="0" presId="urn:microsoft.com/office/officeart/2005/8/layout/hierarchy2"/>
    <dgm:cxn modelId="{26B714EA-67DE-46F2-90CB-A020AC7F2838}" type="presParOf" srcId="{144E8D88-BD51-4A26-B6D7-19F88834D4F4}" destId="{4CEE4F55-F237-4600-ABEE-F8D558FBF3DB}" srcOrd="1" destOrd="0" presId="urn:microsoft.com/office/officeart/2005/8/layout/hierarchy2"/>
    <dgm:cxn modelId="{3DDF05B6-646C-47E8-AA2D-002D41975434}" type="presParOf" srcId="{A3EF01B5-575E-48BA-B6B6-5BF040D6A0CA}" destId="{72C98FA3-D2A6-43AC-A35E-03D1EC9885A2}" srcOrd="2" destOrd="0" presId="urn:microsoft.com/office/officeart/2005/8/layout/hierarchy2"/>
    <dgm:cxn modelId="{D5FE8979-7E26-4803-8CB6-B8BF8B541C33}" type="presParOf" srcId="{72C98FA3-D2A6-43AC-A35E-03D1EC9885A2}" destId="{CA32AC7F-3070-4F57-9168-4EBB1DC1FB8B}" srcOrd="0" destOrd="0" presId="urn:microsoft.com/office/officeart/2005/8/layout/hierarchy2"/>
    <dgm:cxn modelId="{DD8A08EC-2206-40DD-B739-C9D63F941965}" type="presParOf" srcId="{A3EF01B5-575E-48BA-B6B6-5BF040D6A0CA}" destId="{59C096AF-4A56-4F67-BDD3-D88622AE25B5}" srcOrd="3" destOrd="0" presId="urn:microsoft.com/office/officeart/2005/8/layout/hierarchy2"/>
    <dgm:cxn modelId="{230AF2C8-B740-4E37-9EC5-27F09A995AC3}" type="presParOf" srcId="{59C096AF-4A56-4F67-BDD3-D88622AE25B5}" destId="{CD3F2060-0C3C-44C5-8FF9-017E224E33EA}" srcOrd="0" destOrd="0" presId="urn:microsoft.com/office/officeart/2005/8/layout/hierarchy2"/>
    <dgm:cxn modelId="{5583BAE4-D471-4553-9137-40140CE56309}" type="presParOf" srcId="{59C096AF-4A56-4F67-BDD3-D88622AE25B5}" destId="{D378CCC7-75EF-4155-9EC9-4D9BA2E6F4CB}" srcOrd="1" destOrd="0" presId="urn:microsoft.com/office/officeart/2005/8/layout/hierarchy2"/>
    <dgm:cxn modelId="{D6162203-71AE-49B2-80C0-203E31FC643C}" type="presParOf" srcId="{D378CCC7-75EF-4155-9EC9-4D9BA2E6F4CB}" destId="{22829B48-52C3-4532-94CE-FEB84D822542}" srcOrd="0" destOrd="0" presId="urn:microsoft.com/office/officeart/2005/8/layout/hierarchy2"/>
    <dgm:cxn modelId="{0E3FF5F9-947A-4E8C-A747-0CCEB28B4E9B}" type="presParOf" srcId="{22829B48-52C3-4532-94CE-FEB84D822542}" destId="{812CA84C-2732-4B81-BCAD-3EDBE7F738F7}" srcOrd="0" destOrd="0" presId="urn:microsoft.com/office/officeart/2005/8/layout/hierarchy2"/>
    <dgm:cxn modelId="{1FE60C76-BA56-495A-926A-F608B7AEEA40}" type="presParOf" srcId="{D378CCC7-75EF-4155-9EC9-4D9BA2E6F4CB}" destId="{F3AFD424-FCBE-4486-8BFA-ED026DCA29B7}" srcOrd="1" destOrd="0" presId="urn:microsoft.com/office/officeart/2005/8/layout/hierarchy2"/>
    <dgm:cxn modelId="{C6C850BB-71D6-4C69-83C3-FB21CD1A57F9}" type="presParOf" srcId="{F3AFD424-FCBE-4486-8BFA-ED026DCA29B7}" destId="{E163743D-9C8C-4D13-A8A1-9AE2A44EEF2A}" srcOrd="0" destOrd="0" presId="urn:microsoft.com/office/officeart/2005/8/layout/hierarchy2"/>
    <dgm:cxn modelId="{4AA42C9F-EA2A-4FE4-98D5-FCBF36A498F4}" type="presParOf" srcId="{F3AFD424-FCBE-4486-8BFA-ED026DCA29B7}" destId="{D087A03C-27DB-4A9A-BA01-E27316AE664B}" srcOrd="1" destOrd="0" presId="urn:microsoft.com/office/officeart/2005/8/layout/hierarchy2"/>
    <dgm:cxn modelId="{0009DA18-8D5C-455C-852A-D1AA9F9C5FBD}" type="presParOf" srcId="{D378CCC7-75EF-4155-9EC9-4D9BA2E6F4CB}" destId="{A0A8EF98-5B08-49E0-9157-89CEFF5DA8A2}" srcOrd="2" destOrd="0" presId="urn:microsoft.com/office/officeart/2005/8/layout/hierarchy2"/>
    <dgm:cxn modelId="{992A5A45-A5FA-4DCB-B9AB-9372C60169A9}" type="presParOf" srcId="{A0A8EF98-5B08-49E0-9157-89CEFF5DA8A2}" destId="{AE0BCC4A-2EA7-4CE4-A886-B1914D7737EF}" srcOrd="0" destOrd="0" presId="urn:microsoft.com/office/officeart/2005/8/layout/hierarchy2"/>
    <dgm:cxn modelId="{AA138518-7B2D-4A7B-8796-D7DAC96BC41A}" type="presParOf" srcId="{D378CCC7-75EF-4155-9EC9-4D9BA2E6F4CB}" destId="{507846E6-9C88-4AFB-A155-8896C33FD241}" srcOrd="3" destOrd="0" presId="urn:microsoft.com/office/officeart/2005/8/layout/hierarchy2"/>
    <dgm:cxn modelId="{82CA5171-0154-4ABB-96E4-45948A5FB570}" type="presParOf" srcId="{507846E6-9C88-4AFB-A155-8896C33FD241}" destId="{107EE8DB-07C0-47DE-BDC7-12775E0CC826}" srcOrd="0" destOrd="0" presId="urn:microsoft.com/office/officeart/2005/8/layout/hierarchy2"/>
    <dgm:cxn modelId="{D36E0A2C-C0DC-454E-9B2B-C7223EF44519}" type="presParOf" srcId="{507846E6-9C88-4AFB-A155-8896C33FD241}" destId="{FDEAFB86-A8E6-44BC-8291-F80BA527A759}" srcOrd="1" destOrd="0" presId="urn:microsoft.com/office/officeart/2005/8/layout/hierarchy2"/>
    <dgm:cxn modelId="{8642818F-ECA9-4404-AF2D-BE66E9ED6890}" type="presParOf" srcId="{D378CCC7-75EF-4155-9EC9-4D9BA2E6F4CB}" destId="{2A61F1E9-6BE0-4766-BB8C-D27CAE51955A}" srcOrd="4" destOrd="0" presId="urn:microsoft.com/office/officeart/2005/8/layout/hierarchy2"/>
    <dgm:cxn modelId="{8A45FFDA-5041-4125-B007-AEF48A3EDBFF}" type="presParOf" srcId="{2A61F1E9-6BE0-4766-BB8C-D27CAE51955A}" destId="{A6082FBE-4E20-47AF-8367-2AA3D2AFB291}" srcOrd="0" destOrd="0" presId="urn:microsoft.com/office/officeart/2005/8/layout/hierarchy2"/>
    <dgm:cxn modelId="{58ED8FAC-2672-4798-801E-7B309F6C9BE3}" type="presParOf" srcId="{D378CCC7-75EF-4155-9EC9-4D9BA2E6F4CB}" destId="{EF38BFA2-A8F9-4793-90DC-BD0E633CECDE}" srcOrd="5" destOrd="0" presId="urn:microsoft.com/office/officeart/2005/8/layout/hierarchy2"/>
    <dgm:cxn modelId="{1563A45F-4F6E-452A-BD7F-E4FB070651D5}" type="presParOf" srcId="{EF38BFA2-A8F9-4793-90DC-BD0E633CECDE}" destId="{705EEA2E-7672-4874-A740-30DC396F1E70}" srcOrd="0" destOrd="0" presId="urn:microsoft.com/office/officeart/2005/8/layout/hierarchy2"/>
    <dgm:cxn modelId="{0C8250D2-1A87-450D-B0B4-5A7F208D064D}" type="presParOf" srcId="{EF38BFA2-A8F9-4793-90DC-BD0E633CECDE}" destId="{5D40694C-5E50-4394-A8B9-424C271014F0}" srcOrd="1" destOrd="0" presId="urn:microsoft.com/office/officeart/2005/8/layout/hierarchy2"/>
    <dgm:cxn modelId="{5031D055-5317-4209-B0EA-9D6A24CD15E7}" type="presParOf" srcId="{A3EF01B5-575E-48BA-B6B6-5BF040D6A0CA}" destId="{F62C8762-AA97-49DE-A5FB-ECF59277E2A4}" srcOrd="4" destOrd="0" presId="urn:microsoft.com/office/officeart/2005/8/layout/hierarchy2"/>
    <dgm:cxn modelId="{420F9D83-19B6-4F63-A463-BB2B38C003C5}" type="presParOf" srcId="{F62C8762-AA97-49DE-A5FB-ECF59277E2A4}" destId="{50204EE4-34F1-4AF9-95BA-F0031481284B}" srcOrd="0" destOrd="0" presId="urn:microsoft.com/office/officeart/2005/8/layout/hierarchy2"/>
    <dgm:cxn modelId="{76DA0083-7F44-4FE9-A230-5C2D4F67EF67}" type="presParOf" srcId="{A3EF01B5-575E-48BA-B6B6-5BF040D6A0CA}" destId="{BA8DE7FF-B6A8-437E-AB44-6B2E31578C87}" srcOrd="5" destOrd="0" presId="urn:microsoft.com/office/officeart/2005/8/layout/hierarchy2"/>
    <dgm:cxn modelId="{EFE3C248-D8A7-4FB6-9936-ABD5D98C20FC}" type="presParOf" srcId="{BA8DE7FF-B6A8-437E-AB44-6B2E31578C87}" destId="{1AC90771-4C28-46F4-88AF-1BE5042086AD}" srcOrd="0" destOrd="0" presId="urn:microsoft.com/office/officeart/2005/8/layout/hierarchy2"/>
    <dgm:cxn modelId="{D05E9E89-C646-4E71-A463-90727057AAC4}" type="presParOf" srcId="{BA8DE7FF-B6A8-437E-AB44-6B2E31578C87}" destId="{91116A0C-5C14-462D-975B-05D1829EDABA}" srcOrd="1" destOrd="0" presId="urn:microsoft.com/office/officeart/2005/8/layout/hierarchy2"/>
    <dgm:cxn modelId="{C9009312-557F-4B63-9992-11114D973455}" type="presParOf" srcId="{91116A0C-5C14-462D-975B-05D1829EDABA}" destId="{6ADF0169-C9A7-4103-B544-66F64BDC3CDC}" srcOrd="0" destOrd="0" presId="urn:microsoft.com/office/officeart/2005/8/layout/hierarchy2"/>
    <dgm:cxn modelId="{9F106B2B-60D0-4E3A-8B3B-BAF9FA99E688}" type="presParOf" srcId="{6ADF0169-C9A7-4103-B544-66F64BDC3CDC}" destId="{B8E6E1FC-CDBA-4F43-B3E9-338A896E8DF2}" srcOrd="0" destOrd="0" presId="urn:microsoft.com/office/officeart/2005/8/layout/hierarchy2"/>
    <dgm:cxn modelId="{A859833C-5C37-4ADF-9CC3-068591AC9C2F}" type="presParOf" srcId="{91116A0C-5C14-462D-975B-05D1829EDABA}" destId="{555AA018-5A79-48C0-AD11-2B8DD46A698E}" srcOrd="1" destOrd="0" presId="urn:microsoft.com/office/officeart/2005/8/layout/hierarchy2"/>
    <dgm:cxn modelId="{B10526EC-E064-4236-A3A0-136981F17DD1}" type="presParOf" srcId="{555AA018-5A79-48C0-AD11-2B8DD46A698E}" destId="{F5C6D0A3-96D8-4436-90B7-4E5C903EDA93}" srcOrd="0" destOrd="0" presId="urn:microsoft.com/office/officeart/2005/8/layout/hierarchy2"/>
    <dgm:cxn modelId="{BCBF168C-BDBD-4F0C-968C-F61D0557C922}" type="presParOf" srcId="{555AA018-5A79-48C0-AD11-2B8DD46A698E}" destId="{983BFF50-1DCA-4254-9710-04877766958C}" srcOrd="1" destOrd="0" presId="urn:microsoft.com/office/officeart/2005/8/layout/hierarchy2"/>
    <dgm:cxn modelId="{8BD0F95D-690E-4E55-A21A-C676C32A340C}" type="presParOf" srcId="{91116A0C-5C14-462D-975B-05D1829EDABA}" destId="{3ADC57AA-E053-4D92-BE59-309C9B701103}" srcOrd="2" destOrd="0" presId="urn:microsoft.com/office/officeart/2005/8/layout/hierarchy2"/>
    <dgm:cxn modelId="{711168A1-80DB-4CA3-8D00-35E01924E95E}" type="presParOf" srcId="{3ADC57AA-E053-4D92-BE59-309C9B701103}" destId="{F9950FA1-76B5-4B0E-8AFC-25E60DA68A1E}" srcOrd="0" destOrd="0" presId="urn:microsoft.com/office/officeart/2005/8/layout/hierarchy2"/>
    <dgm:cxn modelId="{848B5D0F-FBB2-4992-8C79-803A8870EF9D}" type="presParOf" srcId="{91116A0C-5C14-462D-975B-05D1829EDABA}" destId="{CE4EED87-3F7B-4B62-9740-57DE8B26A530}" srcOrd="3" destOrd="0" presId="urn:microsoft.com/office/officeart/2005/8/layout/hierarchy2"/>
    <dgm:cxn modelId="{F27AB030-96F1-4BAF-B809-96BFE89C0494}" type="presParOf" srcId="{CE4EED87-3F7B-4B62-9740-57DE8B26A530}" destId="{4BEC0AD8-6E09-4F71-B30E-671D5DA861F3}" srcOrd="0" destOrd="0" presId="urn:microsoft.com/office/officeart/2005/8/layout/hierarchy2"/>
    <dgm:cxn modelId="{85EC6203-4BEA-490D-90D5-F45B760EA555}" type="presParOf" srcId="{CE4EED87-3F7B-4B62-9740-57DE8B26A530}" destId="{B9B9922B-DB0B-4A57-B6EF-B84C689E5227}" srcOrd="1" destOrd="0" presId="urn:microsoft.com/office/officeart/2005/8/layout/hierarchy2"/>
    <dgm:cxn modelId="{CD882DDF-5A25-40CA-91C8-0C42C15D7D45}" type="presParOf" srcId="{91116A0C-5C14-462D-975B-05D1829EDABA}" destId="{F85BEDE0-1F35-48C5-AFFC-08982F3A5B92}" srcOrd="4" destOrd="0" presId="urn:microsoft.com/office/officeart/2005/8/layout/hierarchy2"/>
    <dgm:cxn modelId="{05F434BA-49A7-4DF9-A38B-80FED7E6C702}" type="presParOf" srcId="{F85BEDE0-1F35-48C5-AFFC-08982F3A5B92}" destId="{86F494A5-F852-46D6-8CAF-D2F2A08A55D7}" srcOrd="0" destOrd="0" presId="urn:microsoft.com/office/officeart/2005/8/layout/hierarchy2"/>
    <dgm:cxn modelId="{85C40335-9027-4B40-940E-805FE6BDD8C5}" type="presParOf" srcId="{91116A0C-5C14-462D-975B-05D1829EDABA}" destId="{F92480F4-4C90-4817-ABE0-2E9DB1FF509B}" srcOrd="5" destOrd="0" presId="urn:microsoft.com/office/officeart/2005/8/layout/hierarchy2"/>
    <dgm:cxn modelId="{3452826E-153A-4CD4-A1B0-7425E2EAF711}" type="presParOf" srcId="{F92480F4-4C90-4817-ABE0-2E9DB1FF509B}" destId="{5AF99513-2393-407A-9F9E-7A1911D411F7}" srcOrd="0" destOrd="0" presId="urn:microsoft.com/office/officeart/2005/8/layout/hierarchy2"/>
    <dgm:cxn modelId="{DBE7A36C-089D-4E29-890F-56DBB9FC80AA}" type="presParOf" srcId="{F92480F4-4C90-4817-ABE0-2E9DB1FF509B}" destId="{C16D5E83-3A31-49D3-A373-F404F1937C19}" srcOrd="1" destOrd="0" presId="urn:microsoft.com/office/officeart/2005/8/layout/hierarchy2"/>
    <dgm:cxn modelId="{21ECA62F-3A77-4B64-8213-08C874105BAF}" type="presParOf" srcId="{A3EF01B5-575E-48BA-B6B6-5BF040D6A0CA}" destId="{1D9F1D9D-5F8B-4BF8-9E6B-7AD2935AF3E3}" srcOrd="6" destOrd="0" presId="urn:microsoft.com/office/officeart/2005/8/layout/hierarchy2"/>
    <dgm:cxn modelId="{5C6C434F-D7D2-4853-96EE-9710D6A30D87}" type="presParOf" srcId="{1D9F1D9D-5F8B-4BF8-9E6B-7AD2935AF3E3}" destId="{AD65A02B-286C-40FD-AFEC-8F5C166BFA5C}" srcOrd="0" destOrd="0" presId="urn:microsoft.com/office/officeart/2005/8/layout/hierarchy2"/>
    <dgm:cxn modelId="{5E16038A-1522-44C6-942D-827A3BD3AB00}" type="presParOf" srcId="{A3EF01B5-575E-48BA-B6B6-5BF040D6A0CA}" destId="{1DB8A953-6678-411B-BAF8-0212A317EEFC}" srcOrd="7" destOrd="0" presId="urn:microsoft.com/office/officeart/2005/8/layout/hierarchy2"/>
    <dgm:cxn modelId="{DA10307B-CE32-44A8-A222-45C39DD61AAC}" type="presParOf" srcId="{1DB8A953-6678-411B-BAF8-0212A317EEFC}" destId="{FF60C841-E41D-4641-A961-EB3361D2E6ED}" srcOrd="0" destOrd="0" presId="urn:microsoft.com/office/officeart/2005/8/layout/hierarchy2"/>
    <dgm:cxn modelId="{78428529-9F1C-4559-BB53-5EBF2A7EE179}" type="presParOf" srcId="{1DB8A953-6678-411B-BAF8-0212A317EEFC}" destId="{E6017656-8DDD-468E-8368-CABF50B0FF2F}" srcOrd="1" destOrd="0" presId="urn:microsoft.com/office/officeart/2005/8/layout/hierarchy2"/>
    <dgm:cxn modelId="{F8D93994-849B-4D00-81EB-92190D28BF1E}" type="presParOf" srcId="{E6017656-8DDD-468E-8368-CABF50B0FF2F}" destId="{D1F88607-6312-4A43-8762-BF15B1D8AC11}" srcOrd="0" destOrd="0" presId="urn:microsoft.com/office/officeart/2005/8/layout/hierarchy2"/>
    <dgm:cxn modelId="{A6C1949B-A988-4FE3-A8A8-092772DC2D9B}" type="presParOf" srcId="{D1F88607-6312-4A43-8762-BF15B1D8AC11}" destId="{591B24F2-3E19-48D7-95DF-15476BA589AC}" srcOrd="0" destOrd="0" presId="urn:microsoft.com/office/officeart/2005/8/layout/hierarchy2"/>
    <dgm:cxn modelId="{0C48345C-25DA-49FF-95E4-9CF9F7B70CCA}" type="presParOf" srcId="{E6017656-8DDD-468E-8368-CABF50B0FF2F}" destId="{9DA03877-511B-4F0E-838C-3200B34159FB}" srcOrd="1" destOrd="0" presId="urn:microsoft.com/office/officeart/2005/8/layout/hierarchy2"/>
    <dgm:cxn modelId="{226CED4F-5ADF-4A96-AA28-07B002741E66}" type="presParOf" srcId="{9DA03877-511B-4F0E-838C-3200B34159FB}" destId="{768CAF67-41ED-4C6B-B5CF-04F36E27F02D}" srcOrd="0" destOrd="0" presId="urn:microsoft.com/office/officeart/2005/8/layout/hierarchy2"/>
    <dgm:cxn modelId="{DF01C54C-3997-474C-B860-64AD96869DC2}" type="presParOf" srcId="{9DA03877-511B-4F0E-838C-3200B34159FB}" destId="{5A83621D-C8A3-4DE8-977F-B6E433EE2B1F}" srcOrd="1" destOrd="0" presId="urn:microsoft.com/office/officeart/2005/8/layout/hierarchy2"/>
    <dgm:cxn modelId="{5B7E61E2-F728-4C37-ABE0-FA3AE64CD568}" type="presParOf" srcId="{E6017656-8DDD-468E-8368-CABF50B0FF2F}" destId="{994FF403-87A7-4F80-8B8C-F56C00D80471}" srcOrd="2" destOrd="0" presId="urn:microsoft.com/office/officeart/2005/8/layout/hierarchy2"/>
    <dgm:cxn modelId="{06432CB5-98E7-49E7-AC43-A59CC508077A}" type="presParOf" srcId="{994FF403-87A7-4F80-8B8C-F56C00D80471}" destId="{9CEC1DF8-1A3E-4E84-A81E-06C142EC51C4}" srcOrd="0" destOrd="0" presId="urn:microsoft.com/office/officeart/2005/8/layout/hierarchy2"/>
    <dgm:cxn modelId="{38D807A3-092F-4B24-9D83-E839B9D0CD3E}" type="presParOf" srcId="{E6017656-8DDD-468E-8368-CABF50B0FF2F}" destId="{5D80986F-39AC-4B92-B3B5-8D4CA3A6FDB4}" srcOrd="3" destOrd="0" presId="urn:microsoft.com/office/officeart/2005/8/layout/hierarchy2"/>
    <dgm:cxn modelId="{B111CFB3-CFDF-4B00-ACE1-D939A180D3EE}" type="presParOf" srcId="{5D80986F-39AC-4B92-B3B5-8D4CA3A6FDB4}" destId="{F83C70BB-CE90-4119-93C9-40AF3563E7DD}" srcOrd="0" destOrd="0" presId="urn:microsoft.com/office/officeart/2005/8/layout/hierarchy2"/>
    <dgm:cxn modelId="{994180A6-BE08-4610-95D7-88E003FC565B}" type="presParOf" srcId="{5D80986F-39AC-4B92-B3B5-8D4CA3A6FDB4}" destId="{88D3173E-F329-46C9-91BB-7F18295559FF}" srcOrd="1" destOrd="0" presId="urn:microsoft.com/office/officeart/2005/8/layout/hierarchy2"/>
    <dgm:cxn modelId="{87B19CD6-743C-4990-802D-DD6F96BA9BA0}" type="presParOf" srcId="{E6017656-8DDD-468E-8368-CABF50B0FF2F}" destId="{30E2EED3-3BAC-4F45-B87E-10D242069D78}" srcOrd="4" destOrd="0" presId="urn:microsoft.com/office/officeart/2005/8/layout/hierarchy2"/>
    <dgm:cxn modelId="{52FA2966-E47C-467C-AF1C-9B248E6506B5}" type="presParOf" srcId="{30E2EED3-3BAC-4F45-B87E-10D242069D78}" destId="{E27D4FF1-C714-45CF-AB6A-4D950E291CDF}" srcOrd="0" destOrd="0" presId="urn:microsoft.com/office/officeart/2005/8/layout/hierarchy2"/>
    <dgm:cxn modelId="{0CB7F5FB-DF7B-4976-84B4-CC25F719A99E}" type="presParOf" srcId="{E6017656-8DDD-468E-8368-CABF50B0FF2F}" destId="{C969237F-F33A-4049-A296-1ACB62CCE67A}" srcOrd="5" destOrd="0" presId="urn:microsoft.com/office/officeart/2005/8/layout/hierarchy2"/>
    <dgm:cxn modelId="{2C573CFD-FA27-4DE9-9424-01DC0FB67079}" type="presParOf" srcId="{C969237F-F33A-4049-A296-1ACB62CCE67A}" destId="{596F87F4-9D75-4B85-85EB-03931450CAB2}" srcOrd="0" destOrd="0" presId="urn:microsoft.com/office/officeart/2005/8/layout/hierarchy2"/>
    <dgm:cxn modelId="{0C467E2E-2D3A-46FD-BFAB-BDDDF0C2F40B}" type="presParOf" srcId="{C969237F-F33A-4049-A296-1ACB62CCE67A}" destId="{78E7468A-D803-4236-8F70-F33FD6A41E52}" srcOrd="1" destOrd="0" presId="urn:microsoft.com/office/officeart/2005/8/layout/hierarchy2"/>
    <dgm:cxn modelId="{67E5BB96-2823-4F49-9FC7-406F029C5ED0}" type="presParOf" srcId="{A3EF01B5-575E-48BA-B6B6-5BF040D6A0CA}" destId="{FBF5D62F-F848-449B-8FA7-0EE890AD4625}" srcOrd="8" destOrd="0" presId="urn:microsoft.com/office/officeart/2005/8/layout/hierarchy2"/>
    <dgm:cxn modelId="{845348A7-D9AA-4386-8AD4-0830E73EA96D}" type="presParOf" srcId="{FBF5D62F-F848-449B-8FA7-0EE890AD4625}" destId="{53C60024-DFF2-4A73-A7C0-ACBE940011DE}" srcOrd="0" destOrd="0" presId="urn:microsoft.com/office/officeart/2005/8/layout/hierarchy2"/>
    <dgm:cxn modelId="{03BE438E-69CA-4AF3-BC9A-E96AFA3F746A}" type="presParOf" srcId="{A3EF01B5-575E-48BA-B6B6-5BF040D6A0CA}" destId="{F467F7C1-A1B5-488C-8B92-73EE99BD0636}" srcOrd="9" destOrd="0" presId="urn:microsoft.com/office/officeart/2005/8/layout/hierarchy2"/>
    <dgm:cxn modelId="{3439E408-6C30-4E29-B0EB-E0913C5A40D1}" type="presParOf" srcId="{F467F7C1-A1B5-488C-8B92-73EE99BD0636}" destId="{32D7FEF7-9D86-4024-82C6-FC0A03BC8744}" srcOrd="0" destOrd="0" presId="urn:microsoft.com/office/officeart/2005/8/layout/hierarchy2"/>
    <dgm:cxn modelId="{FC270B33-DCCA-485C-AB84-B283D15A6D34}" type="presParOf" srcId="{F467F7C1-A1B5-488C-8B92-73EE99BD0636}" destId="{A2B7BD07-D209-4200-92B2-87FCF3AF58FF}" srcOrd="1" destOrd="0" presId="urn:microsoft.com/office/officeart/2005/8/layout/hierarchy2"/>
    <dgm:cxn modelId="{DF453C16-4436-4DC2-8D31-C2F6E4321729}" type="presParOf" srcId="{A2B7BD07-D209-4200-92B2-87FCF3AF58FF}" destId="{E679381E-B7B2-451B-BA93-E23D777E1AF8}" srcOrd="0" destOrd="0" presId="urn:microsoft.com/office/officeart/2005/8/layout/hierarchy2"/>
    <dgm:cxn modelId="{496802C1-2D19-4E77-B1B1-87FCFC789F8A}" type="presParOf" srcId="{E679381E-B7B2-451B-BA93-E23D777E1AF8}" destId="{2B88D2AF-4435-41B3-97F6-D6DCB1451A7A}" srcOrd="0" destOrd="0" presId="urn:microsoft.com/office/officeart/2005/8/layout/hierarchy2"/>
    <dgm:cxn modelId="{5F361F2B-5190-44FA-A141-B34186C308A8}" type="presParOf" srcId="{A2B7BD07-D209-4200-92B2-87FCF3AF58FF}" destId="{E20B7B37-60D1-4C67-9E0A-805CDB4363B7}" srcOrd="1" destOrd="0" presId="urn:microsoft.com/office/officeart/2005/8/layout/hierarchy2"/>
    <dgm:cxn modelId="{DEFBF268-5895-4D82-9A59-8B885048B2B3}" type="presParOf" srcId="{E20B7B37-60D1-4C67-9E0A-805CDB4363B7}" destId="{CB5975F9-98CB-4C95-8BAD-51F7A8EB5153}" srcOrd="0" destOrd="0" presId="urn:microsoft.com/office/officeart/2005/8/layout/hierarchy2"/>
    <dgm:cxn modelId="{53ADDE41-2FBC-4FD8-BFC5-4F5952203DD8}" type="presParOf" srcId="{E20B7B37-60D1-4C67-9E0A-805CDB4363B7}" destId="{77C06DEF-010D-4533-99BC-C8456136DE53}" srcOrd="1" destOrd="0" presId="urn:microsoft.com/office/officeart/2005/8/layout/hierarchy2"/>
    <dgm:cxn modelId="{CFF41ECB-C70B-42A1-BA43-DCCCD6DBA5AF}" type="presParOf" srcId="{A2B7BD07-D209-4200-92B2-87FCF3AF58FF}" destId="{0C18294E-7456-4610-B1AF-9ECBFE9D8205}" srcOrd="2" destOrd="0" presId="urn:microsoft.com/office/officeart/2005/8/layout/hierarchy2"/>
    <dgm:cxn modelId="{E0F1DDA9-B0BB-4724-A8A7-A57A4DB90096}" type="presParOf" srcId="{0C18294E-7456-4610-B1AF-9ECBFE9D8205}" destId="{95ADC572-B8E4-4C0B-A847-4932B0CD6C4F}" srcOrd="0" destOrd="0" presId="urn:microsoft.com/office/officeart/2005/8/layout/hierarchy2"/>
    <dgm:cxn modelId="{50C6BFA3-C21A-44BD-A55E-23F1699FC68B}" type="presParOf" srcId="{A2B7BD07-D209-4200-92B2-87FCF3AF58FF}" destId="{BB85D7A7-1F82-4DC9-AEC4-5CF3ACA4B07B}" srcOrd="3" destOrd="0" presId="urn:microsoft.com/office/officeart/2005/8/layout/hierarchy2"/>
    <dgm:cxn modelId="{E23C2C1F-8BDD-4FE1-B63F-5A6258B2FFC7}" type="presParOf" srcId="{BB85D7A7-1F82-4DC9-AEC4-5CF3ACA4B07B}" destId="{9347A50F-2A71-4DA7-BE65-1BD664CCFCA7}" srcOrd="0" destOrd="0" presId="urn:microsoft.com/office/officeart/2005/8/layout/hierarchy2"/>
    <dgm:cxn modelId="{A21B8984-7A08-45A3-A2C3-B7927388B957}" type="presParOf" srcId="{BB85D7A7-1F82-4DC9-AEC4-5CF3ACA4B07B}" destId="{E3791E95-AEFD-4495-8D73-D31554A501A7}" srcOrd="1" destOrd="0" presId="urn:microsoft.com/office/officeart/2005/8/layout/hierarchy2"/>
    <dgm:cxn modelId="{0AB567DD-FDB2-4B1B-B897-E2F53E618124}" type="presParOf" srcId="{A2B7BD07-D209-4200-92B2-87FCF3AF58FF}" destId="{8C92F40C-5655-44B5-9AB8-58A4989252F3}" srcOrd="4" destOrd="0" presId="urn:microsoft.com/office/officeart/2005/8/layout/hierarchy2"/>
    <dgm:cxn modelId="{4DD03C02-2E83-4D32-815E-0F9CE95490C4}" type="presParOf" srcId="{8C92F40C-5655-44B5-9AB8-58A4989252F3}" destId="{4C0F709F-7140-4AD1-BBD8-54B7E6BD6945}" srcOrd="0" destOrd="0" presId="urn:microsoft.com/office/officeart/2005/8/layout/hierarchy2"/>
    <dgm:cxn modelId="{D45C0574-0E25-4049-A876-2757D15A6894}" type="presParOf" srcId="{A2B7BD07-D209-4200-92B2-87FCF3AF58FF}" destId="{4D82FA56-A939-4E90-B6CC-EE1B77A52865}" srcOrd="5" destOrd="0" presId="urn:microsoft.com/office/officeart/2005/8/layout/hierarchy2"/>
    <dgm:cxn modelId="{2AE864AF-9BB7-46C0-81AE-09E14C7ED7CF}" type="presParOf" srcId="{4D82FA56-A939-4E90-B6CC-EE1B77A52865}" destId="{43E143A3-045F-4F25-8549-1725683154F6}" srcOrd="0" destOrd="0" presId="urn:microsoft.com/office/officeart/2005/8/layout/hierarchy2"/>
    <dgm:cxn modelId="{C457A4CE-C4D0-4A02-BD1B-474745E8E86B}" type="presParOf" srcId="{4D82FA56-A939-4E90-B6CC-EE1B77A52865}" destId="{A324CBE1-C1CC-406A-B674-095E35A28094}" srcOrd="1" destOrd="0" presId="urn:microsoft.com/office/officeart/2005/8/layout/hierarchy2"/>
    <dgm:cxn modelId="{3E04C589-38F4-4568-9C8B-2DF34F61DC2D}" type="presParOf" srcId="{C2EEE5D2-EF66-4A8A-9B13-04AFCAA9632C}" destId="{65CEA461-FFDC-40E8-B5DB-119EBE327EFC}" srcOrd="1" destOrd="0" presId="urn:microsoft.com/office/officeart/2005/8/layout/hierarchy2"/>
    <dgm:cxn modelId="{E914D4DE-8809-4153-BF28-E9B4E1838885}" type="presParOf" srcId="{65CEA461-FFDC-40E8-B5DB-119EBE327EFC}" destId="{5FEE87CA-9136-4764-8329-460BAD7B1733}" srcOrd="0" destOrd="0" presId="urn:microsoft.com/office/officeart/2005/8/layout/hierarchy2"/>
    <dgm:cxn modelId="{1636AD6C-A85A-49B5-A90E-51F5F2C82B19}" type="presParOf" srcId="{65CEA461-FFDC-40E8-B5DB-119EBE327EFC}" destId="{6DAFE2C7-BD25-42EC-9F22-86BAE24A2AA3}" srcOrd="1" destOrd="0" presId="urn:microsoft.com/office/officeart/2005/8/layout/hierarchy2"/>
    <dgm:cxn modelId="{22333CB5-6887-4E61-B322-81623CC78BD9}" type="presParOf" srcId="{C2EEE5D2-EF66-4A8A-9B13-04AFCAA9632C}" destId="{8C0EA326-E08F-415E-9901-542FB46732FD}" srcOrd="2" destOrd="0" presId="urn:microsoft.com/office/officeart/2005/8/layout/hierarchy2"/>
    <dgm:cxn modelId="{FC8E36E7-62FC-43E6-A67F-1D6D36D6E05F}" type="presParOf" srcId="{8C0EA326-E08F-415E-9901-542FB46732FD}" destId="{DC68A9CF-5513-4D9D-8DC7-D59865EB2382}" srcOrd="0" destOrd="0" presId="urn:microsoft.com/office/officeart/2005/8/layout/hierarchy2"/>
    <dgm:cxn modelId="{D3B289AC-E717-410F-AD00-5573330BB92F}" type="presParOf" srcId="{8C0EA326-E08F-415E-9901-542FB46732FD}" destId="{14C4AF17-4CC5-4497-9A19-FAD532F23A19}" srcOrd="1" destOrd="0" presId="urn:microsoft.com/office/officeart/2005/8/layout/hierarchy2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E30AD-0516-4C83-8689-4587CC6B9D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B1EAD1-4013-4CEE-B63C-9CD6C31CDB9A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JS</a:t>
          </a:r>
          <a:endParaRPr lang="en-US" dirty="0">
            <a:solidFill>
              <a:schemeClr val="bg2"/>
            </a:solidFill>
          </a:endParaRPr>
        </a:p>
      </dgm:t>
    </dgm:pt>
    <dgm:pt modelId="{35168757-B1DC-4A86-AF91-0FCB72F38B7F}" type="parTrans" cxnId="{17746CAA-47B0-4564-8FE7-4A077418D945}">
      <dgm:prSet/>
      <dgm:spPr/>
      <dgm:t>
        <a:bodyPr/>
        <a:lstStyle/>
        <a:p>
          <a:endParaRPr lang="en-US"/>
        </a:p>
      </dgm:t>
    </dgm:pt>
    <dgm:pt modelId="{F1821B39-CA12-461C-A4B8-E7C8A92EA0F3}" type="sibTrans" cxnId="{17746CAA-47B0-4564-8FE7-4A077418D945}">
      <dgm:prSet/>
      <dgm:spPr/>
      <dgm:t>
        <a:bodyPr/>
        <a:lstStyle/>
        <a:p>
          <a:endParaRPr lang="en-US"/>
        </a:p>
      </dgm:t>
    </dgm:pt>
    <dgm:pt modelId="{4EF03A5B-1EE0-4A07-8656-EF5ABD11464F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</a:t>
          </a:r>
          <a:endParaRPr lang="en-US" dirty="0">
            <a:solidFill>
              <a:schemeClr val="bg2"/>
            </a:solidFill>
          </a:endParaRPr>
        </a:p>
      </dgm:t>
    </dgm:pt>
    <dgm:pt modelId="{98C2F873-F9C7-4D1D-AF65-EBD1A714016E}" type="parTrans" cxnId="{02D4925C-1235-4CE2-8E79-217639B52307}">
      <dgm:prSet/>
      <dgm:spPr/>
      <dgm:t>
        <a:bodyPr/>
        <a:lstStyle/>
        <a:p>
          <a:endParaRPr lang="en-US" dirty="0"/>
        </a:p>
      </dgm:t>
    </dgm:pt>
    <dgm:pt modelId="{537AF0F9-53D5-4808-94AE-058E34AB26A7}" type="sibTrans" cxnId="{02D4925C-1235-4CE2-8E79-217639B52307}">
      <dgm:prSet/>
      <dgm:spPr/>
      <dgm:t>
        <a:bodyPr/>
        <a:lstStyle/>
        <a:p>
          <a:endParaRPr lang="en-US"/>
        </a:p>
      </dgm:t>
    </dgm:pt>
    <dgm:pt modelId="{98BAB345-B283-4991-A597-B87CC10889B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</a:t>
          </a:r>
          <a:endParaRPr lang="en-US" dirty="0">
            <a:solidFill>
              <a:schemeClr val="bg2"/>
            </a:solidFill>
          </a:endParaRPr>
        </a:p>
      </dgm:t>
    </dgm:pt>
    <dgm:pt modelId="{82826421-DD3A-406E-82A9-B5ABD7C5603E}" type="parTrans" cxnId="{7DB83997-DDE3-428C-B5EB-1EB21829A65A}">
      <dgm:prSet/>
      <dgm:spPr/>
      <dgm:t>
        <a:bodyPr/>
        <a:lstStyle/>
        <a:p>
          <a:endParaRPr lang="en-US" dirty="0"/>
        </a:p>
      </dgm:t>
    </dgm:pt>
    <dgm:pt modelId="{BAECF7E8-921C-4C5D-918D-0ACD7EF00CAB}" type="sibTrans" cxnId="{7DB83997-DDE3-428C-B5EB-1EB21829A65A}">
      <dgm:prSet/>
      <dgm:spPr/>
      <dgm:t>
        <a:bodyPr/>
        <a:lstStyle/>
        <a:p>
          <a:endParaRPr lang="en-US"/>
        </a:p>
      </dgm:t>
    </dgm:pt>
    <dgm:pt modelId="{51C45D91-B3E5-4E47-A525-232731EA0F09}">
      <dgm:prSet/>
      <dgm:spPr/>
      <dgm:t>
        <a:bodyPr/>
        <a:lstStyle/>
        <a:p>
          <a:r>
            <a:rPr lang="en-US" dirty="0" smtClean="0"/>
            <a:t>TS</a:t>
          </a:r>
          <a:endParaRPr lang="en-US" dirty="0"/>
        </a:p>
      </dgm:t>
    </dgm:pt>
    <dgm:pt modelId="{A801CEAD-776C-45D7-8B77-A2ACA445E948}" type="parTrans" cxnId="{80BE255C-DE12-4E5E-A79A-297E8F1847F8}">
      <dgm:prSet/>
      <dgm:spPr/>
      <dgm:t>
        <a:bodyPr/>
        <a:lstStyle/>
        <a:p>
          <a:endParaRPr lang="en-US" dirty="0"/>
        </a:p>
      </dgm:t>
    </dgm:pt>
    <dgm:pt modelId="{DF051EDB-6637-4336-84A4-A025235D65D5}" type="sibTrans" cxnId="{80BE255C-DE12-4E5E-A79A-297E8F1847F8}">
      <dgm:prSet/>
      <dgm:spPr/>
      <dgm:t>
        <a:bodyPr/>
        <a:lstStyle/>
        <a:p>
          <a:endParaRPr lang="en-US"/>
        </a:p>
      </dgm:t>
    </dgm:pt>
    <dgm:pt modelId="{7D541CF4-289E-431A-B74B-2A0E41EB1A7E}">
      <dgm:prSet/>
      <dgm:spPr/>
      <dgm:t>
        <a:bodyPr/>
        <a:lstStyle/>
        <a:p>
          <a:r>
            <a:rPr lang="en-US" dirty="0" smtClean="0"/>
            <a:t>TS</a:t>
          </a:r>
          <a:endParaRPr lang="en-US" dirty="0"/>
        </a:p>
      </dgm:t>
    </dgm:pt>
    <dgm:pt modelId="{C5A55192-EBB0-4B72-AB9A-E3FC6021FBD3}" type="parTrans" cxnId="{FE5B4D80-9E43-4E49-B027-8744F19B8D5A}">
      <dgm:prSet/>
      <dgm:spPr/>
      <dgm:t>
        <a:bodyPr/>
        <a:lstStyle/>
        <a:p>
          <a:endParaRPr lang="en-US" dirty="0"/>
        </a:p>
      </dgm:t>
    </dgm:pt>
    <dgm:pt modelId="{61922879-284D-4B4F-87D7-C2CF19C23666}" type="sibTrans" cxnId="{FE5B4D80-9E43-4E49-B027-8744F19B8D5A}">
      <dgm:prSet/>
      <dgm:spPr/>
      <dgm:t>
        <a:bodyPr/>
        <a:lstStyle/>
        <a:p>
          <a:endParaRPr lang="en-US"/>
        </a:p>
      </dgm:t>
    </dgm:pt>
    <dgm:pt modelId="{7C577A3F-989C-47A6-93E4-09FD40F9AF9C}">
      <dgm:prSet/>
      <dgm:spPr/>
      <dgm:t>
        <a:bodyPr/>
        <a:lstStyle/>
        <a:p>
          <a:r>
            <a:rPr lang="en-US" dirty="0" smtClean="0"/>
            <a:t>MS</a:t>
          </a:r>
          <a:endParaRPr lang="en-US" dirty="0"/>
        </a:p>
      </dgm:t>
    </dgm:pt>
    <dgm:pt modelId="{12822A5A-6A16-4C83-8D63-30762A6BE4DB}" type="parTrans" cxnId="{8BEE17D2-C6D5-4CC4-9C01-8835650AAA9A}">
      <dgm:prSet/>
      <dgm:spPr/>
      <dgm:t>
        <a:bodyPr/>
        <a:lstStyle/>
        <a:p>
          <a:endParaRPr lang="en-US" dirty="0"/>
        </a:p>
      </dgm:t>
    </dgm:pt>
    <dgm:pt modelId="{980E7F65-5DB8-42FA-94CA-54F87BF94400}" type="sibTrans" cxnId="{8BEE17D2-C6D5-4CC4-9C01-8835650AAA9A}">
      <dgm:prSet/>
      <dgm:spPr/>
      <dgm:t>
        <a:bodyPr/>
        <a:lstStyle/>
        <a:p>
          <a:endParaRPr lang="en-US"/>
        </a:p>
      </dgm:t>
    </dgm:pt>
    <dgm:pt modelId="{83FA8DAC-BA8E-4AC9-A124-D154E53A178D}">
      <dgm:prSet/>
      <dgm:spPr/>
      <dgm:t>
        <a:bodyPr/>
        <a:lstStyle/>
        <a:p>
          <a:r>
            <a:rPr lang="en-US" dirty="0" smtClean="0"/>
            <a:t>MS</a:t>
          </a:r>
          <a:endParaRPr lang="en-US" dirty="0"/>
        </a:p>
      </dgm:t>
    </dgm:pt>
    <dgm:pt modelId="{B76440F1-6BB0-447D-B456-82E85259CA65}" type="parTrans" cxnId="{812AA1ED-34BD-489C-8455-8810BB8C73EF}">
      <dgm:prSet/>
      <dgm:spPr/>
      <dgm:t>
        <a:bodyPr/>
        <a:lstStyle/>
        <a:p>
          <a:endParaRPr lang="en-US" dirty="0"/>
        </a:p>
      </dgm:t>
    </dgm:pt>
    <dgm:pt modelId="{E05C2399-DF0B-4D13-B1F6-D068802CF7E8}" type="sibTrans" cxnId="{812AA1ED-34BD-489C-8455-8810BB8C73EF}">
      <dgm:prSet/>
      <dgm:spPr/>
      <dgm:t>
        <a:bodyPr/>
        <a:lstStyle/>
        <a:p>
          <a:endParaRPr lang="en-US"/>
        </a:p>
      </dgm:t>
    </dgm:pt>
    <dgm:pt modelId="{4E8A7EBA-D4CE-4681-A944-AEB6269DAB1E}">
      <dgm:prSet/>
      <dgm:spPr/>
      <dgm:t>
        <a:bodyPr/>
        <a:lstStyle/>
        <a:p>
          <a:r>
            <a:rPr lang="en-US" dirty="0" smtClean="0"/>
            <a:t>NR</a:t>
          </a:r>
          <a:endParaRPr lang="en-US" dirty="0"/>
        </a:p>
      </dgm:t>
    </dgm:pt>
    <dgm:pt modelId="{3789DD54-2B28-4154-B806-25EA516C1164}" type="parTrans" cxnId="{A880A350-4F22-4A28-B252-F6DEAAFAD960}">
      <dgm:prSet/>
      <dgm:spPr/>
      <dgm:t>
        <a:bodyPr/>
        <a:lstStyle/>
        <a:p>
          <a:endParaRPr lang="en-US" dirty="0"/>
        </a:p>
      </dgm:t>
    </dgm:pt>
    <dgm:pt modelId="{017786E5-1CDA-4116-8603-84B9FFAB5441}" type="sibTrans" cxnId="{A880A350-4F22-4A28-B252-F6DEAAFAD960}">
      <dgm:prSet/>
      <dgm:spPr/>
      <dgm:t>
        <a:bodyPr/>
        <a:lstStyle/>
        <a:p>
          <a:endParaRPr lang="en-US"/>
        </a:p>
      </dgm:t>
    </dgm:pt>
    <dgm:pt modelId="{36C1F280-2005-4D78-8F66-6C9629229446}">
      <dgm:prSet/>
      <dgm:spPr/>
      <dgm:t>
        <a:bodyPr/>
        <a:lstStyle/>
        <a:p>
          <a:r>
            <a:rPr lang="en-US" dirty="0" smtClean="0"/>
            <a:t>NR</a:t>
          </a:r>
          <a:endParaRPr lang="en-US" dirty="0"/>
        </a:p>
      </dgm:t>
    </dgm:pt>
    <dgm:pt modelId="{58F540F1-E98A-488D-B2F3-68BFE81760DB}" type="parTrans" cxnId="{24D033CC-1B4A-4A63-9704-879637E2D044}">
      <dgm:prSet/>
      <dgm:spPr/>
      <dgm:t>
        <a:bodyPr/>
        <a:lstStyle/>
        <a:p>
          <a:endParaRPr lang="en-US" dirty="0"/>
        </a:p>
      </dgm:t>
    </dgm:pt>
    <dgm:pt modelId="{509166FE-9005-43EC-AE9D-67050BC8EE2B}" type="sibTrans" cxnId="{24D033CC-1B4A-4A63-9704-879637E2D044}">
      <dgm:prSet/>
      <dgm:spPr/>
      <dgm:t>
        <a:bodyPr/>
        <a:lstStyle/>
        <a:p>
          <a:endParaRPr lang="en-US"/>
        </a:p>
      </dgm:t>
    </dgm:pt>
    <dgm:pt modelId="{C2EEE5D2-EF66-4A8A-9B13-04AFCAA9632C}" type="pres">
      <dgm:prSet presAssocID="{431E30AD-0516-4C83-8689-4587CC6B9D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FCF8E2-8037-4D1A-8BC3-BCEEAE8763FF}" type="pres">
      <dgm:prSet presAssocID="{24B1EAD1-4013-4CEE-B63C-9CD6C31CDB9A}" presName="root1" presStyleCnt="0"/>
      <dgm:spPr/>
    </dgm:pt>
    <dgm:pt modelId="{8B16B593-92C2-409B-978C-38B4CE930B96}" type="pres">
      <dgm:prSet presAssocID="{24B1EAD1-4013-4CEE-B63C-9CD6C31CDB9A}" presName="LevelOneTextNode" presStyleLbl="node0" presStyleIdx="0" presStyleCnt="1" custLinFactY="-31156" custLinFactNeighborX="-29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F01B5-575E-48BA-B6B6-5BF040D6A0CA}" type="pres">
      <dgm:prSet presAssocID="{24B1EAD1-4013-4CEE-B63C-9CD6C31CDB9A}" presName="level2hierChild" presStyleCnt="0"/>
      <dgm:spPr/>
    </dgm:pt>
    <dgm:pt modelId="{158B8C40-7378-41F6-BEBC-97365E32783E}" type="pres">
      <dgm:prSet presAssocID="{98C2F873-F9C7-4D1D-AF65-EBD1A714016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175B523-40E9-4875-9AC3-6130415ED4BC}" type="pres">
      <dgm:prSet presAssocID="{98C2F873-F9C7-4D1D-AF65-EBD1A714016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4759AC0-49BA-4907-860A-A5EF24BCFEE6}" type="pres">
      <dgm:prSet presAssocID="{4EF03A5B-1EE0-4A07-8656-EF5ABD11464F}" presName="root2" presStyleCnt="0"/>
      <dgm:spPr/>
    </dgm:pt>
    <dgm:pt modelId="{C8E44BEC-6F1E-4734-AFC6-4AAE5ABFD643}" type="pres">
      <dgm:prSet presAssocID="{4EF03A5B-1EE0-4A07-8656-EF5ABD11464F}" presName="LevelTwoTextNode" presStyleLbl="node2" presStyleIdx="0" presStyleCnt="2" custLinFactY="-100000" custLinFactNeighborX="-1667" custLinFactNeighborY="-1051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ABD08C-BBCB-4D93-9740-5C8F1BF72EFA}" type="pres">
      <dgm:prSet presAssocID="{4EF03A5B-1EE0-4A07-8656-EF5ABD11464F}" presName="level3hierChild" presStyleCnt="0"/>
      <dgm:spPr/>
    </dgm:pt>
    <dgm:pt modelId="{FD235C75-5FDB-45E2-9E4E-86AF6D191C5D}" type="pres">
      <dgm:prSet presAssocID="{A801CEAD-776C-45D7-8B77-A2ACA445E948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F47AF550-39AB-420B-897B-E19FE6C982D7}" type="pres">
      <dgm:prSet presAssocID="{A801CEAD-776C-45D7-8B77-A2ACA445E948}" presName="connTx" presStyleLbl="parChTrans1D3" presStyleIdx="0" presStyleCnt="2"/>
      <dgm:spPr/>
      <dgm:t>
        <a:bodyPr/>
        <a:lstStyle/>
        <a:p>
          <a:endParaRPr lang="en-US"/>
        </a:p>
      </dgm:t>
    </dgm:pt>
    <dgm:pt modelId="{1E080B45-2B6D-4075-9409-91DF519E4709}" type="pres">
      <dgm:prSet presAssocID="{51C45D91-B3E5-4E47-A525-232731EA0F09}" presName="root2" presStyleCnt="0"/>
      <dgm:spPr/>
    </dgm:pt>
    <dgm:pt modelId="{3DB029C8-CE79-46DE-AF10-8D1E5F55FAB7}" type="pres">
      <dgm:prSet presAssocID="{51C45D91-B3E5-4E47-A525-232731EA0F09}" presName="LevelTwoTextNode" presStyleLbl="node3" presStyleIdx="0" presStyleCnt="2" custLinFactY="-100000" custLinFactNeighborY="-1286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90A10F-B2CD-4CE8-A2B5-629EB3D8A25C}" type="pres">
      <dgm:prSet presAssocID="{51C45D91-B3E5-4E47-A525-232731EA0F09}" presName="level3hierChild" presStyleCnt="0"/>
      <dgm:spPr/>
    </dgm:pt>
    <dgm:pt modelId="{4B37C928-741C-4FBD-8350-140147C9732A}" type="pres">
      <dgm:prSet presAssocID="{12822A5A-6A16-4C83-8D63-30762A6BE4DB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559BD06C-D3F2-41A6-A5B7-DAE16F02484A}" type="pres">
      <dgm:prSet presAssocID="{12822A5A-6A16-4C83-8D63-30762A6BE4DB}" presName="connTx" presStyleLbl="parChTrans1D4" presStyleIdx="0" presStyleCnt="4"/>
      <dgm:spPr/>
      <dgm:t>
        <a:bodyPr/>
        <a:lstStyle/>
        <a:p>
          <a:endParaRPr lang="en-US"/>
        </a:p>
      </dgm:t>
    </dgm:pt>
    <dgm:pt modelId="{2DE817E6-1DBC-4D82-BDDA-7B7BC17FFB6F}" type="pres">
      <dgm:prSet presAssocID="{7C577A3F-989C-47A6-93E4-09FD40F9AF9C}" presName="root2" presStyleCnt="0"/>
      <dgm:spPr/>
    </dgm:pt>
    <dgm:pt modelId="{8EE223A8-67E4-4A08-94AA-CDD69524AB8D}" type="pres">
      <dgm:prSet presAssocID="{7C577A3F-989C-47A6-93E4-09FD40F9AF9C}" presName="LevelTwoTextNode" presStyleLbl="node4" presStyleIdx="0" presStyleCnt="4" custLinFactY="-9330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B4B9AA-5029-434A-8F4F-4481BAB2330F}" type="pres">
      <dgm:prSet presAssocID="{7C577A3F-989C-47A6-93E4-09FD40F9AF9C}" presName="level3hierChild" presStyleCnt="0"/>
      <dgm:spPr/>
    </dgm:pt>
    <dgm:pt modelId="{866C48B1-46D3-4434-86B7-59073CBBC933}" type="pres">
      <dgm:prSet presAssocID="{3789DD54-2B28-4154-B806-25EA516C1164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61A3C5B8-C745-49C4-BDD5-84A7021A0B3D}" type="pres">
      <dgm:prSet presAssocID="{3789DD54-2B28-4154-B806-25EA516C1164}" presName="connTx" presStyleLbl="parChTrans1D4" presStyleIdx="1" presStyleCnt="4"/>
      <dgm:spPr/>
      <dgm:t>
        <a:bodyPr/>
        <a:lstStyle/>
        <a:p>
          <a:endParaRPr lang="en-US"/>
        </a:p>
      </dgm:t>
    </dgm:pt>
    <dgm:pt modelId="{9A69EEB7-6C46-4B0B-9010-72E6EC6067BE}" type="pres">
      <dgm:prSet presAssocID="{4E8A7EBA-D4CE-4681-A944-AEB6269DAB1E}" presName="root2" presStyleCnt="0"/>
      <dgm:spPr/>
    </dgm:pt>
    <dgm:pt modelId="{E5AF2CD6-5A4D-4B5F-BC68-B0203DBDA568}" type="pres">
      <dgm:prSet presAssocID="{4E8A7EBA-D4CE-4681-A944-AEB6269DAB1E}" presName="LevelTwoTextNode" presStyleLbl="node4" presStyleIdx="1" presStyleCnt="4" custLinFactY="-6971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939604-379E-4B78-ACDF-D742D03CFD68}" type="pres">
      <dgm:prSet presAssocID="{4E8A7EBA-D4CE-4681-A944-AEB6269DAB1E}" presName="level3hierChild" presStyleCnt="0"/>
      <dgm:spPr/>
    </dgm:pt>
    <dgm:pt modelId="{72C98FA3-D2A6-43AC-A35E-03D1EC9885A2}" type="pres">
      <dgm:prSet presAssocID="{82826421-DD3A-406E-82A9-B5ABD7C5603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A32AC7F-3070-4F57-9168-4EBB1DC1FB8B}" type="pres">
      <dgm:prSet presAssocID="{82826421-DD3A-406E-82A9-B5ABD7C5603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9C096AF-4A56-4F67-BDD3-D88622AE25B5}" type="pres">
      <dgm:prSet presAssocID="{98BAB345-B283-4991-A597-B87CC10889BA}" presName="root2" presStyleCnt="0"/>
      <dgm:spPr/>
    </dgm:pt>
    <dgm:pt modelId="{CD3F2060-0C3C-44C5-8FF9-017E224E33EA}" type="pres">
      <dgm:prSet presAssocID="{98BAB345-B283-4991-A597-B87CC10889BA}" presName="LevelTwoTextNode" presStyleLbl="node2" presStyleIdx="1" presStyleCnt="2" custLinFactNeighborX="951" custLinFactNeighborY="-780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78CCC7-75EF-4155-9EC9-4D9BA2E6F4CB}" type="pres">
      <dgm:prSet presAssocID="{98BAB345-B283-4991-A597-B87CC10889BA}" presName="level3hierChild" presStyleCnt="0"/>
      <dgm:spPr/>
    </dgm:pt>
    <dgm:pt modelId="{1D856932-9A5C-466F-B19B-32D33891A5A0}" type="pres">
      <dgm:prSet presAssocID="{C5A55192-EBB0-4B72-AB9A-E3FC6021FBD3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3D50C794-23B4-44A8-B976-C1D07250A586}" type="pres">
      <dgm:prSet presAssocID="{C5A55192-EBB0-4B72-AB9A-E3FC6021FBD3}" presName="connTx" presStyleLbl="parChTrans1D3" presStyleIdx="1" presStyleCnt="2"/>
      <dgm:spPr/>
      <dgm:t>
        <a:bodyPr/>
        <a:lstStyle/>
        <a:p>
          <a:endParaRPr lang="en-US"/>
        </a:p>
      </dgm:t>
    </dgm:pt>
    <dgm:pt modelId="{0D8C9432-E22D-4255-9709-9C0FB7C6FF38}" type="pres">
      <dgm:prSet presAssocID="{7D541CF4-289E-431A-B74B-2A0E41EB1A7E}" presName="root2" presStyleCnt="0"/>
      <dgm:spPr/>
    </dgm:pt>
    <dgm:pt modelId="{95488EB8-4B7E-481C-9C4F-1509C9499064}" type="pres">
      <dgm:prSet presAssocID="{7D541CF4-289E-431A-B74B-2A0E41EB1A7E}" presName="LevelTwoTextNode" presStyleLbl="node3" presStyleIdx="1" presStyleCnt="2" custLinFactNeighborY="-190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0F7581-CE35-47A1-A861-AD1F5CE5C765}" type="pres">
      <dgm:prSet presAssocID="{7D541CF4-289E-431A-B74B-2A0E41EB1A7E}" presName="level3hierChild" presStyleCnt="0"/>
      <dgm:spPr/>
    </dgm:pt>
    <dgm:pt modelId="{8F8079F4-921C-4840-94D7-F4AA2E0FB179}" type="pres">
      <dgm:prSet presAssocID="{B76440F1-6BB0-447D-B456-82E85259CA65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B5F0138E-E001-4622-B861-3127560A5EFE}" type="pres">
      <dgm:prSet presAssocID="{B76440F1-6BB0-447D-B456-82E85259CA65}" presName="connTx" presStyleLbl="parChTrans1D4" presStyleIdx="2" presStyleCnt="4"/>
      <dgm:spPr/>
      <dgm:t>
        <a:bodyPr/>
        <a:lstStyle/>
        <a:p>
          <a:endParaRPr lang="en-US"/>
        </a:p>
      </dgm:t>
    </dgm:pt>
    <dgm:pt modelId="{DB9B680A-9604-4762-831A-C35841F36D9F}" type="pres">
      <dgm:prSet presAssocID="{83FA8DAC-BA8E-4AC9-A124-D154E53A178D}" presName="root2" presStyleCnt="0"/>
      <dgm:spPr/>
    </dgm:pt>
    <dgm:pt modelId="{E697B5DC-6BDF-4E8A-9F5B-5785F2BE65B4}" type="pres">
      <dgm:prSet presAssocID="{83FA8DAC-BA8E-4AC9-A124-D154E53A178D}" presName="LevelTwoTextNode" presStyleLbl="node4" presStyleIdx="2" presStyleCnt="4" custLinFactNeighborY="-66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FCBE6E-5EA2-4ED1-A2E5-A383DFBE69F8}" type="pres">
      <dgm:prSet presAssocID="{83FA8DAC-BA8E-4AC9-A124-D154E53A178D}" presName="level3hierChild" presStyleCnt="0"/>
      <dgm:spPr/>
    </dgm:pt>
    <dgm:pt modelId="{507CE0D3-F105-4F2D-A9F1-E7195CAE3E1A}" type="pres">
      <dgm:prSet presAssocID="{58F540F1-E98A-488D-B2F3-68BFE81760DB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0F2A830F-770C-4B9B-AB47-DD7FD59AFF0A}" type="pres">
      <dgm:prSet presAssocID="{58F540F1-E98A-488D-B2F3-68BFE81760DB}" presName="connTx" presStyleLbl="parChTrans1D4" presStyleIdx="3" presStyleCnt="4"/>
      <dgm:spPr/>
      <dgm:t>
        <a:bodyPr/>
        <a:lstStyle/>
        <a:p>
          <a:endParaRPr lang="en-US"/>
        </a:p>
      </dgm:t>
    </dgm:pt>
    <dgm:pt modelId="{F74FD79A-CED5-4C83-8467-532E78FE93B1}" type="pres">
      <dgm:prSet presAssocID="{36C1F280-2005-4D78-8F66-6C9629229446}" presName="root2" presStyleCnt="0"/>
      <dgm:spPr/>
    </dgm:pt>
    <dgm:pt modelId="{E43970B7-9B1C-4F2C-92EF-D73C783695C7}" type="pres">
      <dgm:prSet presAssocID="{36C1F280-2005-4D78-8F66-6C9629229446}" presName="LevelTwoTextNode" presStyleLbl="node4" presStyleIdx="3" presStyleCnt="4" custLinFactY="-160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8AAC49-88B9-4C13-B379-7C12FB9B8FF8}" type="pres">
      <dgm:prSet presAssocID="{36C1F280-2005-4D78-8F66-6C9629229446}" presName="level3hierChild" presStyleCnt="0"/>
      <dgm:spPr/>
    </dgm:pt>
  </dgm:ptLst>
  <dgm:cxnLst>
    <dgm:cxn modelId="{7D875F93-8C06-4230-8609-655961689933}" type="presOf" srcId="{C5A55192-EBB0-4B72-AB9A-E3FC6021FBD3}" destId="{3D50C794-23B4-44A8-B976-C1D07250A586}" srcOrd="1" destOrd="0" presId="urn:microsoft.com/office/officeart/2005/8/layout/hierarchy2"/>
    <dgm:cxn modelId="{A880A350-4F22-4A28-B252-F6DEAAFAD960}" srcId="{7C577A3F-989C-47A6-93E4-09FD40F9AF9C}" destId="{4E8A7EBA-D4CE-4681-A944-AEB6269DAB1E}" srcOrd="0" destOrd="0" parTransId="{3789DD54-2B28-4154-B806-25EA516C1164}" sibTransId="{017786E5-1CDA-4116-8603-84B9FFAB5441}"/>
    <dgm:cxn modelId="{809F4598-D5D4-4FE9-A98C-A99B47627CFD}" type="presOf" srcId="{98C2F873-F9C7-4D1D-AF65-EBD1A714016E}" destId="{158B8C40-7378-41F6-BEBC-97365E32783E}" srcOrd="0" destOrd="0" presId="urn:microsoft.com/office/officeart/2005/8/layout/hierarchy2"/>
    <dgm:cxn modelId="{7DB83997-DDE3-428C-B5EB-1EB21829A65A}" srcId="{24B1EAD1-4013-4CEE-B63C-9CD6C31CDB9A}" destId="{98BAB345-B283-4991-A597-B87CC10889BA}" srcOrd="1" destOrd="0" parTransId="{82826421-DD3A-406E-82A9-B5ABD7C5603E}" sibTransId="{BAECF7E8-921C-4C5D-918D-0ACD7EF00CAB}"/>
    <dgm:cxn modelId="{4D31CAF3-7AF9-4009-9CFE-9A1763F1587F}" type="presOf" srcId="{4E8A7EBA-D4CE-4681-A944-AEB6269DAB1E}" destId="{E5AF2CD6-5A4D-4B5F-BC68-B0203DBDA568}" srcOrd="0" destOrd="0" presId="urn:microsoft.com/office/officeart/2005/8/layout/hierarchy2"/>
    <dgm:cxn modelId="{2D6F58BB-6DCB-4CA9-ACC2-6F42BFAC7729}" type="presOf" srcId="{A801CEAD-776C-45D7-8B77-A2ACA445E948}" destId="{FD235C75-5FDB-45E2-9E4E-86AF6D191C5D}" srcOrd="0" destOrd="0" presId="urn:microsoft.com/office/officeart/2005/8/layout/hierarchy2"/>
    <dgm:cxn modelId="{70D792ED-07E5-4ABC-A45D-19EFB31FE0CD}" type="presOf" srcId="{12822A5A-6A16-4C83-8D63-30762A6BE4DB}" destId="{559BD06C-D3F2-41A6-A5B7-DAE16F02484A}" srcOrd="1" destOrd="0" presId="urn:microsoft.com/office/officeart/2005/8/layout/hierarchy2"/>
    <dgm:cxn modelId="{7213DBD8-C8DB-4A6F-A6FC-094447AC815F}" type="presOf" srcId="{51C45D91-B3E5-4E47-A525-232731EA0F09}" destId="{3DB029C8-CE79-46DE-AF10-8D1E5F55FAB7}" srcOrd="0" destOrd="0" presId="urn:microsoft.com/office/officeart/2005/8/layout/hierarchy2"/>
    <dgm:cxn modelId="{66A086C5-8E7C-4D1E-884C-538ABB631B55}" type="presOf" srcId="{98C2F873-F9C7-4D1D-AF65-EBD1A714016E}" destId="{B175B523-40E9-4875-9AC3-6130415ED4BC}" srcOrd="1" destOrd="0" presId="urn:microsoft.com/office/officeart/2005/8/layout/hierarchy2"/>
    <dgm:cxn modelId="{812AA1ED-34BD-489C-8455-8810BB8C73EF}" srcId="{7D541CF4-289E-431A-B74B-2A0E41EB1A7E}" destId="{83FA8DAC-BA8E-4AC9-A124-D154E53A178D}" srcOrd="0" destOrd="0" parTransId="{B76440F1-6BB0-447D-B456-82E85259CA65}" sibTransId="{E05C2399-DF0B-4D13-B1F6-D068802CF7E8}"/>
    <dgm:cxn modelId="{C64075D3-A537-4DA2-9807-AE00E41BBFDA}" type="presOf" srcId="{82826421-DD3A-406E-82A9-B5ABD7C5603E}" destId="{72C98FA3-D2A6-43AC-A35E-03D1EC9885A2}" srcOrd="0" destOrd="0" presId="urn:microsoft.com/office/officeart/2005/8/layout/hierarchy2"/>
    <dgm:cxn modelId="{ACA1DD09-A625-4B85-AD1A-D7CC11071C95}" type="presOf" srcId="{C5A55192-EBB0-4B72-AB9A-E3FC6021FBD3}" destId="{1D856932-9A5C-466F-B19B-32D33891A5A0}" srcOrd="0" destOrd="0" presId="urn:microsoft.com/office/officeart/2005/8/layout/hierarchy2"/>
    <dgm:cxn modelId="{3C61B0D3-34EC-4D06-A5D2-F6BF05AEB3C9}" type="presOf" srcId="{B76440F1-6BB0-447D-B456-82E85259CA65}" destId="{B5F0138E-E001-4622-B861-3127560A5EFE}" srcOrd="1" destOrd="0" presId="urn:microsoft.com/office/officeart/2005/8/layout/hierarchy2"/>
    <dgm:cxn modelId="{211EC8A6-5201-4357-BDF3-3C61B880A3A0}" type="presOf" srcId="{36C1F280-2005-4D78-8F66-6C9629229446}" destId="{E43970B7-9B1C-4F2C-92EF-D73C783695C7}" srcOrd="0" destOrd="0" presId="urn:microsoft.com/office/officeart/2005/8/layout/hierarchy2"/>
    <dgm:cxn modelId="{77231E7D-E581-4BD0-9F20-57EC74CB62C2}" type="presOf" srcId="{4EF03A5B-1EE0-4A07-8656-EF5ABD11464F}" destId="{C8E44BEC-6F1E-4734-AFC6-4AAE5ABFD643}" srcOrd="0" destOrd="0" presId="urn:microsoft.com/office/officeart/2005/8/layout/hierarchy2"/>
    <dgm:cxn modelId="{3D67822D-CB36-482E-8825-3684C9FD38BD}" type="presOf" srcId="{B76440F1-6BB0-447D-B456-82E85259CA65}" destId="{8F8079F4-921C-4840-94D7-F4AA2E0FB179}" srcOrd="0" destOrd="0" presId="urn:microsoft.com/office/officeart/2005/8/layout/hierarchy2"/>
    <dgm:cxn modelId="{D0466D68-B3F4-483E-A70D-86484758CE68}" type="presOf" srcId="{98BAB345-B283-4991-A597-B87CC10889BA}" destId="{CD3F2060-0C3C-44C5-8FF9-017E224E33EA}" srcOrd="0" destOrd="0" presId="urn:microsoft.com/office/officeart/2005/8/layout/hierarchy2"/>
    <dgm:cxn modelId="{FE5B4D80-9E43-4E49-B027-8744F19B8D5A}" srcId="{98BAB345-B283-4991-A597-B87CC10889BA}" destId="{7D541CF4-289E-431A-B74B-2A0E41EB1A7E}" srcOrd="0" destOrd="0" parTransId="{C5A55192-EBB0-4B72-AB9A-E3FC6021FBD3}" sibTransId="{61922879-284D-4B4F-87D7-C2CF19C23666}"/>
    <dgm:cxn modelId="{17746CAA-47B0-4564-8FE7-4A077418D945}" srcId="{431E30AD-0516-4C83-8689-4587CC6B9DFF}" destId="{24B1EAD1-4013-4CEE-B63C-9CD6C31CDB9A}" srcOrd="0" destOrd="0" parTransId="{35168757-B1DC-4A86-AF91-0FCB72F38B7F}" sibTransId="{F1821B39-CA12-461C-A4B8-E7C8A92EA0F3}"/>
    <dgm:cxn modelId="{51F32F5E-A23A-43E7-89DE-0B933210C306}" type="presOf" srcId="{A801CEAD-776C-45D7-8B77-A2ACA445E948}" destId="{F47AF550-39AB-420B-897B-E19FE6C982D7}" srcOrd="1" destOrd="0" presId="urn:microsoft.com/office/officeart/2005/8/layout/hierarchy2"/>
    <dgm:cxn modelId="{24D033CC-1B4A-4A63-9704-879637E2D044}" srcId="{83FA8DAC-BA8E-4AC9-A124-D154E53A178D}" destId="{36C1F280-2005-4D78-8F66-6C9629229446}" srcOrd="0" destOrd="0" parTransId="{58F540F1-E98A-488D-B2F3-68BFE81760DB}" sibTransId="{509166FE-9005-43EC-AE9D-67050BC8EE2B}"/>
    <dgm:cxn modelId="{C099A35A-F56E-4C9E-9465-9B4C324FF3C6}" type="presOf" srcId="{58F540F1-E98A-488D-B2F3-68BFE81760DB}" destId="{0F2A830F-770C-4B9B-AB47-DD7FD59AFF0A}" srcOrd="1" destOrd="0" presId="urn:microsoft.com/office/officeart/2005/8/layout/hierarchy2"/>
    <dgm:cxn modelId="{13E9A1A7-6B50-4204-97D3-384B54D35380}" type="presOf" srcId="{24B1EAD1-4013-4CEE-B63C-9CD6C31CDB9A}" destId="{8B16B593-92C2-409B-978C-38B4CE930B96}" srcOrd="0" destOrd="0" presId="urn:microsoft.com/office/officeart/2005/8/layout/hierarchy2"/>
    <dgm:cxn modelId="{A7598F28-9072-4E70-B520-C2D9B9C14615}" type="presOf" srcId="{7D541CF4-289E-431A-B74B-2A0E41EB1A7E}" destId="{95488EB8-4B7E-481C-9C4F-1509C9499064}" srcOrd="0" destOrd="0" presId="urn:microsoft.com/office/officeart/2005/8/layout/hierarchy2"/>
    <dgm:cxn modelId="{1A958928-9C86-43FD-87F4-5AD48439A3EF}" type="presOf" srcId="{3789DD54-2B28-4154-B806-25EA516C1164}" destId="{866C48B1-46D3-4434-86B7-59073CBBC933}" srcOrd="0" destOrd="0" presId="urn:microsoft.com/office/officeart/2005/8/layout/hierarchy2"/>
    <dgm:cxn modelId="{C63A0877-AC4F-44E4-A071-ACC85B468F37}" type="presOf" srcId="{82826421-DD3A-406E-82A9-B5ABD7C5603E}" destId="{CA32AC7F-3070-4F57-9168-4EBB1DC1FB8B}" srcOrd="1" destOrd="0" presId="urn:microsoft.com/office/officeart/2005/8/layout/hierarchy2"/>
    <dgm:cxn modelId="{D69602D7-9B4F-47BA-BD92-B467E2D51693}" type="presOf" srcId="{7C577A3F-989C-47A6-93E4-09FD40F9AF9C}" destId="{8EE223A8-67E4-4A08-94AA-CDD69524AB8D}" srcOrd="0" destOrd="0" presId="urn:microsoft.com/office/officeart/2005/8/layout/hierarchy2"/>
    <dgm:cxn modelId="{2362E38C-A4AB-4B25-B712-89856FFB0B5B}" type="presOf" srcId="{3789DD54-2B28-4154-B806-25EA516C1164}" destId="{61A3C5B8-C745-49C4-BDD5-84A7021A0B3D}" srcOrd="1" destOrd="0" presId="urn:microsoft.com/office/officeart/2005/8/layout/hierarchy2"/>
    <dgm:cxn modelId="{2DF43123-1C5C-48D1-A9D7-E185E89D383C}" type="presOf" srcId="{58F540F1-E98A-488D-B2F3-68BFE81760DB}" destId="{507CE0D3-F105-4F2D-A9F1-E7195CAE3E1A}" srcOrd="0" destOrd="0" presId="urn:microsoft.com/office/officeart/2005/8/layout/hierarchy2"/>
    <dgm:cxn modelId="{8BEE17D2-C6D5-4CC4-9C01-8835650AAA9A}" srcId="{51C45D91-B3E5-4E47-A525-232731EA0F09}" destId="{7C577A3F-989C-47A6-93E4-09FD40F9AF9C}" srcOrd="0" destOrd="0" parTransId="{12822A5A-6A16-4C83-8D63-30762A6BE4DB}" sibTransId="{980E7F65-5DB8-42FA-94CA-54F87BF94400}"/>
    <dgm:cxn modelId="{2F774472-7716-4079-8C70-0A96C3AF1578}" type="presOf" srcId="{12822A5A-6A16-4C83-8D63-30762A6BE4DB}" destId="{4B37C928-741C-4FBD-8350-140147C9732A}" srcOrd="0" destOrd="0" presId="urn:microsoft.com/office/officeart/2005/8/layout/hierarchy2"/>
    <dgm:cxn modelId="{02D4925C-1235-4CE2-8E79-217639B52307}" srcId="{24B1EAD1-4013-4CEE-B63C-9CD6C31CDB9A}" destId="{4EF03A5B-1EE0-4A07-8656-EF5ABD11464F}" srcOrd="0" destOrd="0" parTransId="{98C2F873-F9C7-4D1D-AF65-EBD1A714016E}" sibTransId="{537AF0F9-53D5-4808-94AE-058E34AB26A7}"/>
    <dgm:cxn modelId="{24772D34-E5E6-470F-AFEE-D3E6AF833727}" type="presOf" srcId="{431E30AD-0516-4C83-8689-4587CC6B9DFF}" destId="{C2EEE5D2-EF66-4A8A-9B13-04AFCAA9632C}" srcOrd="0" destOrd="0" presId="urn:microsoft.com/office/officeart/2005/8/layout/hierarchy2"/>
    <dgm:cxn modelId="{80BE255C-DE12-4E5E-A79A-297E8F1847F8}" srcId="{4EF03A5B-1EE0-4A07-8656-EF5ABD11464F}" destId="{51C45D91-B3E5-4E47-A525-232731EA0F09}" srcOrd="0" destOrd="0" parTransId="{A801CEAD-776C-45D7-8B77-A2ACA445E948}" sibTransId="{DF051EDB-6637-4336-84A4-A025235D65D5}"/>
    <dgm:cxn modelId="{C2D9616A-07E2-4BD2-9E4E-F895478BE41E}" type="presOf" srcId="{83FA8DAC-BA8E-4AC9-A124-D154E53A178D}" destId="{E697B5DC-6BDF-4E8A-9F5B-5785F2BE65B4}" srcOrd="0" destOrd="0" presId="urn:microsoft.com/office/officeart/2005/8/layout/hierarchy2"/>
    <dgm:cxn modelId="{4DA63077-F9B3-43A2-A8BE-C8231EE873FE}" type="presParOf" srcId="{C2EEE5D2-EF66-4A8A-9B13-04AFCAA9632C}" destId="{28FCF8E2-8037-4D1A-8BC3-BCEEAE8763FF}" srcOrd="0" destOrd="0" presId="urn:microsoft.com/office/officeart/2005/8/layout/hierarchy2"/>
    <dgm:cxn modelId="{58E3B6AC-CE81-49F6-BB8B-B2F2EF46656A}" type="presParOf" srcId="{28FCF8E2-8037-4D1A-8BC3-BCEEAE8763FF}" destId="{8B16B593-92C2-409B-978C-38B4CE930B96}" srcOrd="0" destOrd="0" presId="urn:microsoft.com/office/officeart/2005/8/layout/hierarchy2"/>
    <dgm:cxn modelId="{1B9EEE79-BCC2-4DD9-8281-6372341FC181}" type="presParOf" srcId="{28FCF8E2-8037-4D1A-8BC3-BCEEAE8763FF}" destId="{A3EF01B5-575E-48BA-B6B6-5BF040D6A0CA}" srcOrd="1" destOrd="0" presId="urn:microsoft.com/office/officeart/2005/8/layout/hierarchy2"/>
    <dgm:cxn modelId="{F2F86297-56BA-4055-9FE2-6BF40A6A667C}" type="presParOf" srcId="{A3EF01B5-575E-48BA-B6B6-5BF040D6A0CA}" destId="{158B8C40-7378-41F6-BEBC-97365E32783E}" srcOrd="0" destOrd="0" presId="urn:microsoft.com/office/officeart/2005/8/layout/hierarchy2"/>
    <dgm:cxn modelId="{4CCAD7ED-3147-4EC5-BD5A-E5F16E99FA81}" type="presParOf" srcId="{158B8C40-7378-41F6-BEBC-97365E32783E}" destId="{B175B523-40E9-4875-9AC3-6130415ED4BC}" srcOrd="0" destOrd="0" presId="urn:microsoft.com/office/officeart/2005/8/layout/hierarchy2"/>
    <dgm:cxn modelId="{CF45F278-B125-4E08-90EA-5AE20AB62891}" type="presParOf" srcId="{A3EF01B5-575E-48BA-B6B6-5BF040D6A0CA}" destId="{04759AC0-49BA-4907-860A-A5EF24BCFEE6}" srcOrd="1" destOrd="0" presId="urn:microsoft.com/office/officeart/2005/8/layout/hierarchy2"/>
    <dgm:cxn modelId="{A4B17B3C-FA57-463B-B1E8-5477EADADAA0}" type="presParOf" srcId="{04759AC0-49BA-4907-860A-A5EF24BCFEE6}" destId="{C8E44BEC-6F1E-4734-AFC6-4AAE5ABFD643}" srcOrd="0" destOrd="0" presId="urn:microsoft.com/office/officeart/2005/8/layout/hierarchy2"/>
    <dgm:cxn modelId="{A71A8174-C5E2-47B3-A69A-B4F25E743A24}" type="presParOf" srcId="{04759AC0-49BA-4907-860A-A5EF24BCFEE6}" destId="{11ABD08C-BBCB-4D93-9740-5C8F1BF72EFA}" srcOrd="1" destOrd="0" presId="urn:microsoft.com/office/officeart/2005/8/layout/hierarchy2"/>
    <dgm:cxn modelId="{6320C2FC-E722-46E5-B1AF-22074D7C976E}" type="presParOf" srcId="{11ABD08C-BBCB-4D93-9740-5C8F1BF72EFA}" destId="{FD235C75-5FDB-45E2-9E4E-86AF6D191C5D}" srcOrd="0" destOrd="0" presId="urn:microsoft.com/office/officeart/2005/8/layout/hierarchy2"/>
    <dgm:cxn modelId="{AD6B3E13-2DE5-428B-8784-4403449B5A0E}" type="presParOf" srcId="{FD235C75-5FDB-45E2-9E4E-86AF6D191C5D}" destId="{F47AF550-39AB-420B-897B-E19FE6C982D7}" srcOrd="0" destOrd="0" presId="urn:microsoft.com/office/officeart/2005/8/layout/hierarchy2"/>
    <dgm:cxn modelId="{6190A80F-B21E-4697-878E-BFE9FA438033}" type="presParOf" srcId="{11ABD08C-BBCB-4D93-9740-5C8F1BF72EFA}" destId="{1E080B45-2B6D-4075-9409-91DF519E4709}" srcOrd="1" destOrd="0" presId="urn:microsoft.com/office/officeart/2005/8/layout/hierarchy2"/>
    <dgm:cxn modelId="{8CF92BB4-7499-45A4-AF6D-D779218B9821}" type="presParOf" srcId="{1E080B45-2B6D-4075-9409-91DF519E4709}" destId="{3DB029C8-CE79-46DE-AF10-8D1E5F55FAB7}" srcOrd="0" destOrd="0" presId="urn:microsoft.com/office/officeart/2005/8/layout/hierarchy2"/>
    <dgm:cxn modelId="{57C798A5-AB05-4A45-B454-FD397EF2D44E}" type="presParOf" srcId="{1E080B45-2B6D-4075-9409-91DF519E4709}" destId="{A690A10F-B2CD-4CE8-A2B5-629EB3D8A25C}" srcOrd="1" destOrd="0" presId="urn:microsoft.com/office/officeart/2005/8/layout/hierarchy2"/>
    <dgm:cxn modelId="{C51A672D-A086-441A-A2FD-03B02C75D510}" type="presParOf" srcId="{A690A10F-B2CD-4CE8-A2B5-629EB3D8A25C}" destId="{4B37C928-741C-4FBD-8350-140147C9732A}" srcOrd="0" destOrd="0" presId="urn:microsoft.com/office/officeart/2005/8/layout/hierarchy2"/>
    <dgm:cxn modelId="{338B233B-7D8B-4B40-9ED8-CDD15F183512}" type="presParOf" srcId="{4B37C928-741C-4FBD-8350-140147C9732A}" destId="{559BD06C-D3F2-41A6-A5B7-DAE16F02484A}" srcOrd="0" destOrd="0" presId="urn:microsoft.com/office/officeart/2005/8/layout/hierarchy2"/>
    <dgm:cxn modelId="{5407F623-37A4-47A0-A5E1-46356F669B22}" type="presParOf" srcId="{A690A10F-B2CD-4CE8-A2B5-629EB3D8A25C}" destId="{2DE817E6-1DBC-4D82-BDDA-7B7BC17FFB6F}" srcOrd="1" destOrd="0" presId="urn:microsoft.com/office/officeart/2005/8/layout/hierarchy2"/>
    <dgm:cxn modelId="{F7542545-33D1-4D92-9AB0-43818C02EE2E}" type="presParOf" srcId="{2DE817E6-1DBC-4D82-BDDA-7B7BC17FFB6F}" destId="{8EE223A8-67E4-4A08-94AA-CDD69524AB8D}" srcOrd="0" destOrd="0" presId="urn:microsoft.com/office/officeart/2005/8/layout/hierarchy2"/>
    <dgm:cxn modelId="{D529600A-892B-4EEB-A578-7F0F6BB32655}" type="presParOf" srcId="{2DE817E6-1DBC-4D82-BDDA-7B7BC17FFB6F}" destId="{DFB4B9AA-5029-434A-8F4F-4481BAB2330F}" srcOrd="1" destOrd="0" presId="urn:microsoft.com/office/officeart/2005/8/layout/hierarchy2"/>
    <dgm:cxn modelId="{084584B0-431F-493E-8D0E-DA92C92D7ACB}" type="presParOf" srcId="{DFB4B9AA-5029-434A-8F4F-4481BAB2330F}" destId="{866C48B1-46D3-4434-86B7-59073CBBC933}" srcOrd="0" destOrd="0" presId="urn:microsoft.com/office/officeart/2005/8/layout/hierarchy2"/>
    <dgm:cxn modelId="{D6D83DD7-BBDA-4799-B0CA-09D2B302994A}" type="presParOf" srcId="{866C48B1-46D3-4434-86B7-59073CBBC933}" destId="{61A3C5B8-C745-49C4-BDD5-84A7021A0B3D}" srcOrd="0" destOrd="0" presId="urn:microsoft.com/office/officeart/2005/8/layout/hierarchy2"/>
    <dgm:cxn modelId="{2DCDC921-F3E2-4084-BF4C-4436A0B8E977}" type="presParOf" srcId="{DFB4B9AA-5029-434A-8F4F-4481BAB2330F}" destId="{9A69EEB7-6C46-4B0B-9010-72E6EC6067BE}" srcOrd="1" destOrd="0" presId="urn:microsoft.com/office/officeart/2005/8/layout/hierarchy2"/>
    <dgm:cxn modelId="{9FD009CE-C3E3-42F8-A245-08B875C07EAE}" type="presParOf" srcId="{9A69EEB7-6C46-4B0B-9010-72E6EC6067BE}" destId="{E5AF2CD6-5A4D-4B5F-BC68-B0203DBDA568}" srcOrd="0" destOrd="0" presId="urn:microsoft.com/office/officeart/2005/8/layout/hierarchy2"/>
    <dgm:cxn modelId="{3535C5F5-2CB5-4E3D-B42C-53843A031B6F}" type="presParOf" srcId="{9A69EEB7-6C46-4B0B-9010-72E6EC6067BE}" destId="{0F939604-379E-4B78-ACDF-D742D03CFD68}" srcOrd="1" destOrd="0" presId="urn:microsoft.com/office/officeart/2005/8/layout/hierarchy2"/>
    <dgm:cxn modelId="{029F1CAD-F47C-4806-9451-635AF698A6E5}" type="presParOf" srcId="{A3EF01B5-575E-48BA-B6B6-5BF040D6A0CA}" destId="{72C98FA3-D2A6-43AC-A35E-03D1EC9885A2}" srcOrd="2" destOrd="0" presId="urn:microsoft.com/office/officeart/2005/8/layout/hierarchy2"/>
    <dgm:cxn modelId="{87A2B3FD-D760-46F7-9543-F1C9DACBC1BE}" type="presParOf" srcId="{72C98FA3-D2A6-43AC-A35E-03D1EC9885A2}" destId="{CA32AC7F-3070-4F57-9168-4EBB1DC1FB8B}" srcOrd="0" destOrd="0" presId="urn:microsoft.com/office/officeart/2005/8/layout/hierarchy2"/>
    <dgm:cxn modelId="{876970E7-D0DB-4926-A14F-17A4F2CA8653}" type="presParOf" srcId="{A3EF01B5-575E-48BA-B6B6-5BF040D6A0CA}" destId="{59C096AF-4A56-4F67-BDD3-D88622AE25B5}" srcOrd="3" destOrd="0" presId="urn:microsoft.com/office/officeart/2005/8/layout/hierarchy2"/>
    <dgm:cxn modelId="{02B47189-8E47-49E8-898E-FCB6F5518082}" type="presParOf" srcId="{59C096AF-4A56-4F67-BDD3-D88622AE25B5}" destId="{CD3F2060-0C3C-44C5-8FF9-017E224E33EA}" srcOrd="0" destOrd="0" presId="urn:microsoft.com/office/officeart/2005/8/layout/hierarchy2"/>
    <dgm:cxn modelId="{CA6B4FB2-71A5-42A5-AFE0-98870080FD3B}" type="presParOf" srcId="{59C096AF-4A56-4F67-BDD3-D88622AE25B5}" destId="{D378CCC7-75EF-4155-9EC9-4D9BA2E6F4CB}" srcOrd="1" destOrd="0" presId="urn:microsoft.com/office/officeart/2005/8/layout/hierarchy2"/>
    <dgm:cxn modelId="{5F0F7971-B9A4-4BCF-93C6-C8FC6470DF12}" type="presParOf" srcId="{D378CCC7-75EF-4155-9EC9-4D9BA2E6F4CB}" destId="{1D856932-9A5C-466F-B19B-32D33891A5A0}" srcOrd="0" destOrd="0" presId="urn:microsoft.com/office/officeart/2005/8/layout/hierarchy2"/>
    <dgm:cxn modelId="{8918506A-2C15-48C6-9CF9-242C55BC8ED5}" type="presParOf" srcId="{1D856932-9A5C-466F-B19B-32D33891A5A0}" destId="{3D50C794-23B4-44A8-B976-C1D07250A586}" srcOrd="0" destOrd="0" presId="urn:microsoft.com/office/officeart/2005/8/layout/hierarchy2"/>
    <dgm:cxn modelId="{02A908DA-7618-4770-A9AB-86E09C2C5706}" type="presParOf" srcId="{D378CCC7-75EF-4155-9EC9-4D9BA2E6F4CB}" destId="{0D8C9432-E22D-4255-9709-9C0FB7C6FF38}" srcOrd="1" destOrd="0" presId="urn:microsoft.com/office/officeart/2005/8/layout/hierarchy2"/>
    <dgm:cxn modelId="{6D0CA63E-A852-48FD-A4BC-E70320CAC0DD}" type="presParOf" srcId="{0D8C9432-E22D-4255-9709-9C0FB7C6FF38}" destId="{95488EB8-4B7E-481C-9C4F-1509C9499064}" srcOrd="0" destOrd="0" presId="urn:microsoft.com/office/officeart/2005/8/layout/hierarchy2"/>
    <dgm:cxn modelId="{36DA8B4A-6422-4A5E-B14D-00C58B70D943}" type="presParOf" srcId="{0D8C9432-E22D-4255-9709-9C0FB7C6FF38}" destId="{490F7581-CE35-47A1-A861-AD1F5CE5C765}" srcOrd="1" destOrd="0" presId="urn:microsoft.com/office/officeart/2005/8/layout/hierarchy2"/>
    <dgm:cxn modelId="{7DCEB59A-6A40-4DF7-BBC8-3CF448B8E86E}" type="presParOf" srcId="{490F7581-CE35-47A1-A861-AD1F5CE5C765}" destId="{8F8079F4-921C-4840-94D7-F4AA2E0FB179}" srcOrd="0" destOrd="0" presId="urn:microsoft.com/office/officeart/2005/8/layout/hierarchy2"/>
    <dgm:cxn modelId="{825012C0-42B5-4C10-A8AA-21C06D243145}" type="presParOf" srcId="{8F8079F4-921C-4840-94D7-F4AA2E0FB179}" destId="{B5F0138E-E001-4622-B861-3127560A5EFE}" srcOrd="0" destOrd="0" presId="urn:microsoft.com/office/officeart/2005/8/layout/hierarchy2"/>
    <dgm:cxn modelId="{149EAB6D-86A1-46A4-8298-471E46C5C2BD}" type="presParOf" srcId="{490F7581-CE35-47A1-A861-AD1F5CE5C765}" destId="{DB9B680A-9604-4762-831A-C35841F36D9F}" srcOrd="1" destOrd="0" presId="urn:microsoft.com/office/officeart/2005/8/layout/hierarchy2"/>
    <dgm:cxn modelId="{844DD297-CAFB-44F9-A8B1-5AF098BF0C6D}" type="presParOf" srcId="{DB9B680A-9604-4762-831A-C35841F36D9F}" destId="{E697B5DC-6BDF-4E8A-9F5B-5785F2BE65B4}" srcOrd="0" destOrd="0" presId="urn:microsoft.com/office/officeart/2005/8/layout/hierarchy2"/>
    <dgm:cxn modelId="{8E4C2E03-4E70-43AB-B9D0-BB6664F3FE70}" type="presParOf" srcId="{DB9B680A-9604-4762-831A-C35841F36D9F}" destId="{6BFCBE6E-5EA2-4ED1-A2E5-A383DFBE69F8}" srcOrd="1" destOrd="0" presId="urn:microsoft.com/office/officeart/2005/8/layout/hierarchy2"/>
    <dgm:cxn modelId="{303A842E-A758-4AAB-A419-B9522667DB1A}" type="presParOf" srcId="{6BFCBE6E-5EA2-4ED1-A2E5-A383DFBE69F8}" destId="{507CE0D3-F105-4F2D-A9F1-E7195CAE3E1A}" srcOrd="0" destOrd="0" presId="urn:microsoft.com/office/officeart/2005/8/layout/hierarchy2"/>
    <dgm:cxn modelId="{832B3A67-4B67-4763-B8A5-64989230E529}" type="presParOf" srcId="{507CE0D3-F105-4F2D-A9F1-E7195CAE3E1A}" destId="{0F2A830F-770C-4B9B-AB47-DD7FD59AFF0A}" srcOrd="0" destOrd="0" presId="urn:microsoft.com/office/officeart/2005/8/layout/hierarchy2"/>
    <dgm:cxn modelId="{90D7355C-76BC-403C-A8DA-758420CD1E3F}" type="presParOf" srcId="{6BFCBE6E-5EA2-4ED1-A2E5-A383DFBE69F8}" destId="{F74FD79A-CED5-4C83-8467-532E78FE93B1}" srcOrd="1" destOrd="0" presId="urn:microsoft.com/office/officeart/2005/8/layout/hierarchy2"/>
    <dgm:cxn modelId="{A3756D42-B033-4F30-89FC-98819692AC5B}" type="presParOf" srcId="{F74FD79A-CED5-4C83-8467-532E78FE93B1}" destId="{E43970B7-9B1C-4F2C-92EF-D73C783695C7}" srcOrd="0" destOrd="0" presId="urn:microsoft.com/office/officeart/2005/8/layout/hierarchy2"/>
    <dgm:cxn modelId="{AA83D472-FF8A-4DC4-8565-88A137AC9DE0}" type="presParOf" srcId="{F74FD79A-CED5-4C83-8467-532E78FE93B1}" destId="{3F8AAC49-88B9-4C13-B379-7C12FB9B8FF8}" srcOrd="1" destOrd="0" presId="urn:microsoft.com/office/officeart/2005/8/layout/hierarchy2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1E30AD-0516-4C83-8689-4587CC6B9D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B1EAD1-4013-4CEE-B63C-9CD6C31CDB9A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JS-2</a:t>
          </a:r>
          <a:endParaRPr lang="en-US" dirty="0">
            <a:solidFill>
              <a:schemeClr val="bg2"/>
            </a:solidFill>
          </a:endParaRPr>
        </a:p>
      </dgm:t>
    </dgm:pt>
    <dgm:pt modelId="{35168757-B1DC-4A86-AF91-0FCB72F38B7F}" type="parTrans" cxnId="{17746CAA-47B0-4564-8FE7-4A077418D945}">
      <dgm:prSet/>
      <dgm:spPr/>
      <dgm:t>
        <a:bodyPr/>
        <a:lstStyle/>
        <a:p>
          <a:endParaRPr lang="en-US"/>
        </a:p>
      </dgm:t>
    </dgm:pt>
    <dgm:pt modelId="{F1821B39-CA12-461C-A4B8-E7C8A92EA0F3}" type="sibTrans" cxnId="{17746CAA-47B0-4564-8FE7-4A077418D945}">
      <dgm:prSet/>
      <dgm:spPr/>
      <dgm:t>
        <a:bodyPr/>
        <a:lstStyle/>
        <a:p>
          <a:endParaRPr lang="en-US"/>
        </a:p>
      </dgm:t>
    </dgm:pt>
    <dgm:pt modelId="{4EF03A5B-1EE0-4A07-8656-EF5ABD11464F}">
      <dgm:prSet phldrT="[Text]"/>
      <dgm:spPr/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SS-Store</a:t>
          </a:r>
          <a:endParaRPr lang="en-US" dirty="0">
            <a:solidFill>
              <a:schemeClr val="bg2"/>
            </a:solidFill>
          </a:endParaRPr>
        </a:p>
      </dgm:t>
    </dgm:pt>
    <dgm:pt modelId="{98C2F873-F9C7-4D1D-AF65-EBD1A714016E}" type="parTrans" cxnId="{02D4925C-1235-4CE2-8E79-217639B52307}">
      <dgm:prSet/>
      <dgm:spPr/>
      <dgm:t>
        <a:bodyPr/>
        <a:lstStyle/>
        <a:p>
          <a:endParaRPr lang="en-US" dirty="0"/>
        </a:p>
      </dgm:t>
    </dgm:pt>
    <dgm:pt modelId="{537AF0F9-53D5-4808-94AE-058E34AB26A7}" type="sibTrans" cxnId="{02D4925C-1235-4CE2-8E79-217639B52307}">
      <dgm:prSet/>
      <dgm:spPr/>
      <dgm:t>
        <a:bodyPr/>
        <a:lstStyle/>
        <a:p>
          <a:endParaRPr lang="en-US"/>
        </a:p>
      </dgm:t>
    </dgm:pt>
    <dgm:pt modelId="{98BAB345-B283-4991-A597-B87CC10889B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SS-Transport</a:t>
          </a:r>
          <a:endParaRPr lang="en-US" dirty="0">
            <a:solidFill>
              <a:schemeClr val="bg2"/>
            </a:solidFill>
          </a:endParaRPr>
        </a:p>
      </dgm:t>
    </dgm:pt>
    <dgm:pt modelId="{82826421-DD3A-406E-82A9-B5ABD7C5603E}" type="parTrans" cxnId="{7DB83997-DDE3-428C-B5EB-1EB21829A65A}">
      <dgm:prSet/>
      <dgm:spPr/>
      <dgm:t>
        <a:bodyPr/>
        <a:lstStyle/>
        <a:p>
          <a:endParaRPr lang="en-US" dirty="0"/>
        </a:p>
      </dgm:t>
    </dgm:pt>
    <dgm:pt modelId="{BAECF7E8-921C-4C5D-918D-0ACD7EF00CAB}" type="sibTrans" cxnId="{7DB83997-DDE3-428C-B5EB-1EB21829A65A}">
      <dgm:prSet/>
      <dgm:spPr/>
      <dgm:t>
        <a:bodyPr/>
        <a:lstStyle/>
        <a:p>
          <a:endParaRPr lang="en-US"/>
        </a:p>
      </dgm:t>
    </dgm:pt>
    <dgm:pt modelId="{C3228615-8392-4C23-AA94-B7A7D0A65F04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SS-Food</a:t>
          </a:r>
          <a:endParaRPr lang="en-US" dirty="0">
            <a:solidFill>
              <a:schemeClr val="bg2"/>
            </a:solidFill>
          </a:endParaRPr>
        </a:p>
      </dgm:t>
    </dgm:pt>
    <dgm:pt modelId="{8FF42019-0BDA-4884-9DC9-A445729F47E7}" type="parTrans" cxnId="{F8490E3B-D009-4B90-8FA2-A0CA3FA55D62}">
      <dgm:prSet/>
      <dgm:spPr/>
      <dgm:t>
        <a:bodyPr/>
        <a:lstStyle/>
        <a:p>
          <a:endParaRPr lang="en-US" dirty="0"/>
        </a:p>
      </dgm:t>
    </dgm:pt>
    <dgm:pt modelId="{86E83A09-727C-4614-97F5-D41B7B38AF61}" type="sibTrans" cxnId="{F8490E3B-D009-4B90-8FA2-A0CA3FA55D62}">
      <dgm:prSet/>
      <dgm:spPr/>
      <dgm:t>
        <a:bodyPr/>
        <a:lstStyle/>
        <a:p>
          <a:endParaRPr lang="en-US"/>
        </a:p>
      </dgm:t>
    </dgm:pt>
    <dgm:pt modelId="{8A2017C0-9EE6-41B1-8CFB-76E8FD283440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2"/>
              </a:solidFill>
            </a:rPr>
            <a:t>SS-Fund</a:t>
          </a:r>
          <a:endParaRPr lang="en-US" dirty="0">
            <a:solidFill>
              <a:schemeClr val="bg2"/>
            </a:solidFill>
          </a:endParaRPr>
        </a:p>
      </dgm:t>
    </dgm:pt>
    <dgm:pt modelId="{126BC7E6-89C5-4969-A9CF-B5310F9EAF12}" type="parTrans" cxnId="{13C3AF80-6365-440A-B8E8-80D4263F05A2}">
      <dgm:prSet/>
      <dgm:spPr/>
      <dgm:t>
        <a:bodyPr/>
        <a:lstStyle/>
        <a:p>
          <a:endParaRPr lang="en-US" dirty="0"/>
        </a:p>
      </dgm:t>
    </dgm:pt>
    <dgm:pt modelId="{59147D16-2343-419F-8CC8-8DAB862F9CA0}" type="sibTrans" cxnId="{13C3AF80-6365-440A-B8E8-80D4263F05A2}">
      <dgm:prSet/>
      <dgm:spPr/>
      <dgm:t>
        <a:bodyPr/>
        <a:lstStyle/>
        <a:p>
          <a:endParaRPr lang="en-US"/>
        </a:p>
      </dgm:t>
    </dgm:pt>
    <dgm:pt modelId="{C2EEE5D2-EF66-4A8A-9B13-04AFCAA9632C}" type="pres">
      <dgm:prSet presAssocID="{431E30AD-0516-4C83-8689-4587CC6B9D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FCF8E2-8037-4D1A-8BC3-BCEEAE8763FF}" type="pres">
      <dgm:prSet presAssocID="{24B1EAD1-4013-4CEE-B63C-9CD6C31CDB9A}" presName="root1" presStyleCnt="0"/>
      <dgm:spPr/>
    </dgm:pt>
    <dgm:pt modelId="{8B16B593-92C2-409B-978C-38B4CE930B96}" type="pres">
      <dgm:prSet presAssocID="{24B1EAD1-4013-4CEE-B63C-9CD6C31CDB9A}" presName="LevelOneTextNode" presStyleLbl="node0" presStyleIdx="0" presStyleCnt="1" custLinFactNeighborX="-16665" custLinFactNeighborY="107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F01B5-575E-48BA-B6B6-5BF040D6A0CA}" type="pres">
      <dgm:prSet presAssocID="{24B1EAD1-4013-4CEE-B63C-9CD6C31CDB9A}" presName="level2hierChild" presStyleCnt="0"/>
      <dgm:spPr/>
    </dgm:pt>
    <dgm:pt modelId="{158B8C40-7378-41F6-BEBC-97365E32783E}" type="pres">
      <dgm:prSet presAssocID="{98C2F873-F9C7-4D1D-AF65-EBD1A714016E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B175B523-40E9-4875-9AC3-6130415ED4BC}" type="pres">
      <dgm:prSet presAssocID="{98C2F873-F9C7-4D1D-AF65-EBD1A714016E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4759AC0-49BA-4907-860A-A5EF24BCFEE6}" type="pres">
      <dgm:prSet presAssocID="{4EF03A5B-1EE0-4A07-8656-EF5ABD11464F}" presName="root2" presStyleCnt="0"/>
      <dgm:spPr/>
    </dgm:pt>
    <dgm:pt modelId="{C8E44BEC-6F1E-4734-AFC6-4AAE5ABFD643}" type="pres">
      <dgm:prSet presAssocID="{4EF03A5B-1EE0-4A07-8656-EF5ABD11464F}" presName="LevelTwoTextNode" presStyleLbl="node2" presStyleIdx="0" presStyleCnt="4" custLinFactNeighborX="-1667" custLinFactNeighborY="103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ABD08C-BBCB-4D93-9740-5C8F1BF72EFA}" type="pres">
      <dgm:prSet presAssocID="{4EF03A5B-1EE0-4A07-8656-EF5ABD11464F}" presName="level3hierChild" presStyleCnt="0"/>
      <dgm:spPr/>
    </dgm:pt>
    <dgm:pt modelId="{72C98FA3-D2A6-43AC-A35E-03D1EC9885A2}" type="pres">
      <dgm:prSet presAssocID="{82826421-DD3A-406E-82A9-B5ABD7C5603E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CA32AC7F-3070-4F57-9168-4EBB1DC1FB8B}" type="pres">
      <dgm:prSet presAssocID="{82826421-DD3A-406E-82A9-B5ABD7C5603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9C096AF-4A56-4F67-BDD3-D88622AE25B5}" type="pres">
      <dgm:prSet presAssocID="{98BAB345-B283-4991-A597-B87CC10889BA}" presName="root2" presStyleCnt="0"/>
      <dgm:spPr/>
    </dgm:pt>
    <dgm:pt modelId="{CD3F2060-0C3C-44C5-8FF9-017E224E33EA}" type="pres">
      <dgm:prSet presAssocID="{98BAB345-B283-4991-A597-B87CC10889BA}" presName="LevelTwoTextNode" presStyleLbl="node2" presStyleIdx="1" presStyleCnt="4" custLinFactNeighborX="951" custLinFactNeighborY="4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78CCC7-75EF-4155-9EC9-4D9BA2E6F4CB}" type="pres">
      <dgm:prSet presAssocID="{98BAB345-B283-4991-A597-B87CC10889BA}" presName="level3hierChild" presStyleCnt="0"/>
      <dgm:spPr/>
    </dgm:pt>
    <dgm:pt modelId="{F62C8762-AA97-49DE-A5FB-ECF59277E2A4}" type="pres">
      <dgm:prSet presAssocID="{8FF42019-0BDA-4884-9DC9-A445729F47E7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50204EE4-34F1-4AF9-95BA-F0031481284B}" type="pres">
      <dgm:prSet presAssocID="{8FF42019-0BDA-4884-9DC9-A445729F47E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A8DE7FF-B6A8-437E-AB44-6B2E31578C87}" type="pres">
      <dgm:prSet presAssocID="{C3228615-8392-4C23-AA94-B7A7D0A65F04}" presName="root2" presStyleCnt="0"/>
      <dgm:spPr/>
    </dgm:pt>
    <dgm:pt modelId="{1AC90771-4C28-46F4-88AF-1BE5042086AD}" type="pres">
      <dgm:prSet presAssocID="{C3228615-8392-4C23-AA94-B7A7D0A65F04}" presName="LevelTwoTextNode" presStyleLbl="node2" presStyleIdx="2" presStyleCnt="4" custLinFactNeighborX="471" custLinFactNeighborY="3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116A0C-5C14-462D-975B-05D1829EDABA}" type="pres">
      <dgm:prSet presAssocID="{C3228615-8392-4C23-AA94-B7A7D0A65F04}" presName="level3hierChild" presStyleCnt="0"/>
      <dgm:spPr/>
    </dgm:pt>
    <dgm:pt modelId="{1D9F1D9D-5F8B-4BF8-9E6B-7AD2935AF3E3}" type="pres">
      <dgm:prSet presAssocID="{126BC7E6-89C5-4969-A9CF-B5310F9EAF12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D65A02B-286C-40FD-AFEC-8F5C166BFA5C}" type="pres">
      <dgm:prSet presAssocID="{126BC7E6-89C5-4969-A9CF-B5310F9EAF12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DB8A953-6678-411B-BAF8-0212A317EEFC}" type="pres">
      <dgm:prSet presAssocID="{8A2017C0-9EE6-41B1-8CFB-76E8FD283440}" presName="root2" presStyleCnt="0"/>
      <dgm:spPr/>
    </dgm:pt>
    <dgm:pt modelId="{FF60C841-E41D-4641-A961-EB3361D2E6ED}" type="pres">
      <dgm:prSet presAssocID="{8A2017C0-9EE6-41B1-8CFB-76E8FD283440}" presName="LevelTwoTextNode" presStyleLbl="node2" presStyleIdx="3" presStyleCnt="4" custLinFactNeighborX="-301" custLinFactNeighborY="-4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17656-8DDD-468E-8368-CABF50B0FF2F}" type="pres">
      <dgm:prSet presAssocID="{8A2017C0-9EE6-41B1-8CFB-76E8FD283440}" presName="level3hierChild" presStyleCnt="0"/>
      <dgm:spPr/>
    </dgm:pt>
  </dgm:ptLst>
  <dgm:cxnLst>
    <dgm:cxn modelId="{9E6EA874-0529-45CE-A1BA-FAD63B6A1410}" type="presOf" srcId="{82826421-DD3A-406E-82A9-B5ABD7C5603E}" destId="{CA32AC7F-3070-4F57-9168-4EBB1DC1FB8B}" srcOrd="1" destOrd="0" presId="urn:microsoft.com/office/officeart/2005/8/layout/hierarchy2"/>
    <dgm:cxn modelId="{9C7A5858-A2E6-4882-A9FE-8A6A56B6B217}" type="presOf" srcId="{98BAB345-B283-4991-A597-B87CC10889BA}" destId="{CD3F2060-0C3C-44C5-8FF9-017E224E33EA}" srcOrd="0" destOrd="0" presId="urn:microsoft.com/office/officeart/2005/8/layout/hierarchy2"/>
    <dgm:cxn modelId="{BD2A8FF1-7F40-43DD-B44F-4FD59864AA9F}" type="presOf" srcId="{431E30AD-0516-4C83-8689-4587CC6B9DFF}" destId="{C2EEE5D2-EF66-4A8A-9B13-04AFCAA9632C}" srcOrd="0" destOrd="0" presId="urn:microsoft.com/office/officeart/2005/8/layout/hierarchy2"/>
    <dgm:cxn modelId="{8DF4E665-ABC1-423E-A9CC-B9873FCA489D}" type="presOf" srcId="{98C2F873-F9C7-4D1D-AF65-EBD1A714016E}" destId="{B175B523-40E9-4875-9AC3-6130415ED4BC}" srcOrd="1" destOrd="0" presId="urn:microsoft.com/office/officeart/2005/8/layout/hierarchy2"/>
    <dgm:cxn modelId="{0B858C40-F910-43BF-9700-917AEF12D3D3}" type="presOf" srcId="{126BC7E6-89C5-4969-A9CF-B5310F9EAF12}" destId="{1D9F1D9D-5F8B-4BF8-9E6B-7AD2935AF3E3}" srcOrd="0" destOrd="0" presId="urn:microsoft.com/office/officeart/2005/8/layout/hierarchy2"/>
    <dgm:cxn modelId="{02D4925C-1235-4CE2-8E79-217639B52307}" srcId="{24B1EAD1-4013-4CEE-B63C-9CD6C31CDB9A}" destId="{4EF03A5B-1EE0-4A07-8656-EF5ABD11464F}" srcOrd="0" destOrd="0" parTransId="{98C2F873-F9C7-4D1D-AF65-EBD1A714016E}" sibTransId="{537AF0F9-53D5-4808-94AE-058E34AB26A7}"/>
    <dgm:cxn modelId="{AC32D19B-9D23-4DE5-BA46-D7503360A619}" type="presOf" srcId="{8A2017C0-9EE6-41B1-8CFB-76E8FD283440}" destId="{FF60C841-E41D-4641-A961-EB3361D2E6ED}" srcOrd="0" destOrd="0" presId="urn:microsoft.com/office/officeart/2005/8/layout/hierarchy2"/>
    <dgm:cxn modelId="{368A6AED-0512-4643-87E7-13D3CBAA64CB}" type="presOf" srcId="{8FF42019-0BDA-4884-9DC9-A445729F47E7}" destId="{50204EE4-34F1-4AF9-95BA-F0031481284B}" srcOrd="1" destOrd="0" presId="urn:microsoft.com/office/officeart/2005/8/layout/hierarchy2"/>
    <dgm:cxn modelId="{23134E3D-B02C-43F6-9168-CAF0B2B1348B}" type="presOf" srcId="{24B1EAD1-4013-4CEE-B63C-9CD6C31CDB9A}" destId="{8B16B593-92C2-409B-978C-38B4CE930B96}" srcOrd="0" destOrd="0" presId="urn:microsoft.com/office/officeart/2005/8/layout/hierarchy2"/>
    <dgm:cxn modelId="{17746CAA-47B0-4564-8FE7-4A077418D945}" srcId="{431E30AD-0516-4C83-8689-4587CC6B9DFF}" destId="{24B1EAD1-4013-4CEE-B63C-9CD6C31CDB9A}" srcOrd="0" destOrd="0" parTransId="{35168757-B1DC-4A86-AF91-0FCB72F38B7F}" sibTransId="{F1821B39-CA12-461C-A4B8-E7C8A92EA0F3}"/>
    <dgm:cxn modelId="{7DB83997-DDE3-428C-B5EB-1EB21829A65A}" srcId="{24B1EAD1-4013-4CEE-B63C-9CD6C31CDB9A}" destId="{98BAB345-B283-4991-A597-B87CC10889BA}" srcOrd="1" destOrd="0" parTransId="{82826421-DD3A-406E-82A9-B5ABD7C5603E}" sibTransId="{BAECF7E8-921C-4C5D-918D-0ACD7EF00CAB}"/>
    <dgm:cxn modelId="{39D480B2-B833-4E9E-B6BB-22EB24FFD25E}" type="presOf" srcId="{98C2F873-F9C7-4D1D-AF65-EBD1A714016E}" destId="{158B8C40-7378-41F6-BEBC-97365E32783E}" srcOrd="0" destOrd="0" presId="urn:microsoft.com/office/officeart/2005/8/layout/hierarchy2"/>
    <dgm:cxn modelId="{13C3AF80-6365-440A-B8E8-80D4263F05A2}" srcId="{24B1EAD1-4013-4CEE-B63C-9CD6C31CDB9A}" destId="{8A2017C0-9EE6-41B1-8CFB-76E8FD283440}" srcOrd="3" destOrd="0" parTransId="{126BC7E6-89C5-4969-A9CF-B5310F9EAF12}" sibTransId="{59147D16-2343-419F-8CC8-8DAB862F9CA0}"/>
    <dgm:cxn modelId="{8860044A-C10C-489F-A06C-328913BECADE}" type="presOf" srcId="{126BC7E6-89C5-4969-A9CF-B5310F9EAF12}" destId="{AD65A02B-286C-40FD-AFEC-8F5C166BFA5C}" srcOrd="1" destOrd="0" presId="urn:microsoft.com/office/officeart/2005/8/layout/hierarchy2"/>
    <dgm:cxn modelId="{0F1C3F91-62DB-4068-96C9-7DDBAB41C084}" type="presOf" srcId="{82826421-DD3A-406E-82A9-B5ABD7C5603E}" destId="{72C98FA3-D2A6-43AC-A35E-03D1EC9885A2}" srcOrd="0" destOrd="0" presId="urn:microsoft.com/office/officeart/2005/8/layout/hierarchy2"/>
    <dgm:cxn modelId="{78A2EC3C-8E47-473A-A239-B575CF9310F6}" type="presOf" srcId="{8FF42019-0BDA-4884-9DC9-A445729F47E7}" destId="{F62C8762-AA97-49DE-A5FB-ECF59277E2A4}" srcOrd="0" destOrd="0" presId="urn:microsoft.com/office/officeart/2005/8/layout/hierarchy2"/>
    <dgm:cxn modelId="{D5BEB748-FD51-4EC2-97F1-0F7371C4F964}" type="presOf" srcId="{C3228615-8392-4C23-AA94-B7A7D0A65F04}" destId="{1AC90771-4C28-46F4-88AF-1BE5042086AD}" srcOrd="0" destOrd="0" presId="urn:microsoft.com/office/officeart/2005/8/layout/hierarchy2"/>
    <dgm:cxn modelId="{3A91110C-3B66-4530-BA5B-09CFEBCDFB0C}" type="presOf" srcId="{4EF03A5B-1EE0-4A07-8656-EF5ABD11464F}" destId="{C8E44BEC-6F1E-4734-AFC6-4AAE5ABFD643}" srcOrd="0" destOrd="0" presId="urn:microsoft.com/office/officeart/2005/8/layout/hierarchy2"/>
    <dgm:cxn modelId="{F8490E3B-D009-4B90-8FA2-A0CA3FA55D62}" srcId="{24B1EAD1-4013-4CEE-B63C-9CD6C31CDB9A}" destId="{C3228615-8392-4C23-AA94-B7A7D0A65F04}" srcOrd="2" destOrd="0" parTransId="{8FF42019-0BDA-4884-9DC9-A445729F47E7}" sibTransId="{86E83A09-727C-4614-97F5-D41B7B38AF61}"/>
    <dgm:cxn modelId="{57F49A0B-79F2-4786-A2A9-7042D21DFA30}" type="presParOf" srcId="{C2EEE5D2-EF66-4A8A-9B13-04AFCAA9632C}" destId="{28FCF8E2-8037-4D1A-8BC3-BCEEAE8763FF}" srcOrd="0" destOrd="0" presId="urn:microsoft.com/office/officeart/2005/8/layout/hierarchy2"/>
    <dgm:cxn modelId="{58E87992-1E13-47B0-8499-E6A387AC38C8}" type="presParOf" srcId="{28FCF8E2-8037-4D1A-8BC3-BCEEAE8763FF}" destId="{8B16B593-92C2-409B-978C-38B4CE930B96}" srcOrd="0" destOrd="0" presId="urn:microsoft.com/office/officeart/2005/8/layout/hierarchy2"/>
    <dgm:cxn modelId="{F57812D4-7557-4D0E-BC92-0AF70A697890}" type="presParOf" srcId="{28FCF8E2-8037-4D1A-8BC3-BCEEAE8763FF}" destId="{A3EF01B5-575E-48BA-B6B6-5BF040D6A0CA}" srcOrd="1" destOrd="0" presId="urn:microsoft.com/office/officeart/2005/8/layout/hierarchy2"/>
    <dgm:cxn modelId="{803BE1DF-7CFF-4390-8DF7-EA0CE96330BD}" type="presParOf" srcId="{A3EF01B5-575E-48BA-B6B6-5BF040D6A0CA}" destId="{158B8C40-7378-41F6-BEBC-97365E32783E}" srcOrd="0" destOrd="0" presId="urn:microsoft.com/office/officeart/2005/8/layout/hierarchy2"/>
    <dgm:cxn modelId="{B9B3400F-ABC8-4DF5-BB81-1BC48D63A6F0}" type="presParOf" srcId="{158B8C40-7378-41F6-BEBC-97365E32783E}" destId="{B175B523-40E9-4875-9AC3-6130415ED4BC}" srcOrd="0" destOrd="0" presId="urn:microsoft.com/office/officeart/2005/8/layout/hierarchy2"/>
    <dgm:cxn modelId="{FBB1E9C2-DC1F-4698-9670-E201CC9C1C10}" type="presParOf" srcId="{A3EF01B5-575E-48BA-B6B6-5BF040D6A0CA}" destId="{04759AC0-49BA-4907-860A-A5EF24BCFEE6}" srcOrd="1" destOrd="0" presId="urn:microsoft.com/office/officeart/2005/8/layout/hierarchy2"/>
    <dgm:cxn modelId="{A948303B-FBAA-4C94-AB21-CD87D3ADA7CE}" type="presParOf" srcId="{04759AC0-49BA-4907-860A-A5EF24BCFEE6}" destId="{C8E44BEC-6F1E-4734-AFC6-4AAE5ABFD643}" srcOrd="0" destOrd="0" presId="urn:microsoft.com/office/officeart/2005/8/layout/hierarchy2"/>
    <dgm:cxn modelId="{B8CBF251-AECE-4FF5-A77A-8DD9B750FF98}" type="presParOf" srcId="{04759AC0-49BA-4907-860A-A5EF24BCFEE6}" destId="{11ABD08C-BBCB-4D93-9740-5C8F1BF72EFA}" srcOrd="1" destOrd="0" presId="urn:microsoft.com/office/officeart/2005/8/layout/hierarchy2"/>
    <dgm:cxn modelId="{ECAC7F9F-97FE-4785-AEDA-D3C797A443CC}" type="presParOf" srcId="{A3EF01B5-575E-48BA-B6B6-5BF040D6A0CA}" destId="{72C98FA3-D2A6-43AC-A35E-03D1EC9885A2}" srcOrd="2" destOrd="0" presId="urn:microsoft.com/office/officeart/2005/8/layout/hierarchy2"/>
    <dgm:cxn modelId="{5E71171E-0C91-43D7-B9DC-1C072D107A44}" type="presParOf" srcId="{72C98FA3-D2A6-43AC-A35E-03D1EC9885A2}" destId="{CA32AC7F-3070-4F57-9168-4EBB1DC1FB8B}" srcOrd="0" destOrd="0" presId="urn:microsoft.com/office/officeart/2005/8/layout/hierarchy2"/>
    <dgm:cxn modelId="{9D54D92D-C7EB-4D34-A37F-FAE6FBC339B8}" type="presParOf" srcId="{A3EF01B5-575E-48BA-B6B6-5BF040D6A0CA}" destId="{59C096AF-4A56-4F67-BDD3-D88622AE25B5}" srcOrd="3" destOrd="0" presId="urn:microsoft.com/office/officeart/2005/8/layout/hierarchy2"/>
    <dgm:cxn modelId="{DCDEBE19-4AEA-4541-A8BC-D4074E4C627B}" type="presParOf" srcId="{59C096AF-4A56-4F67-BDD3-D88622AE25B5}" destId="{CD3F2060-0C3C-44C5-8FF9-017E224E33EA}" srcOrd="0" destOrd="0" presId="urn:microsoft.com/office/officeart/2005/8/layout/hierarchy2"/>
    <dgm:cxn modelId="{3BFD09F5-8B4E-4394-866E-BFAAF2E78E85}" type="presParOf" srcId="{59C096AF-4A56-4F67-BDD3-D88622AE25B5}" destId="{D378CCC7-75EF-4155-9EC9-4D9BA2E6F4CB}" srcOrd="1" destOrd="0" presId="urn:microsoft.com/office/officeart/2005/8/layout/hierarchy2"/>
    <dgm:cxn modelId="{6AC34BBB-4A7E-40B7-959E-5272A880F1C0}" type="presParOf" srcId="{A3EF01B5-575E-48BA-B6B6-5BF040D6A0CA}" destId="{F62C8762-AA97-49DE-A5FB-ECF59277E2A4}" srcOrd="4" destOrd="0" presId="urn:microsoft.com/office/officeart/2005/8/layout/hierarchy2"/>
    <dgm:cxn modelId="{7ADF62FA-A168-4C98-A26F-48B7650CFC37}" type="presParOf" srcId="{F62C8762-AA97-49DE-A5FB-ECF59277E2A4}" destId="{50204EE4-34F1-4AF9-95BA-F0031481284B}" srcOrd="0" destOrd="0" presId="urn:microsoft.com/office/officeart/2005/8/layout/hierarchy2"/>
    <dgm:cxn modelId="{9F204DD2-8852-417C-AF0D-464C55160767}" type="presParOf" srcId="{A3EF01B5-575E-48BA-B6B6-5BF040D6A0CA}" destId="{BA8DE7FF-B6A8-437E-AB44-6B2E31578C87}" srcOrd="5" destOrd="0" presId="urn:microsoft.com/office/officeart/2005/8/layout/hierarchy2"/>
    <dgm:cxn modelId="{56477031-3125-4D50-844D-CEC5F5D30699}" type="presParOf" srcId="{BA8DE7FF-B6A8-437E-AB44-6B2E31578C87}" destId="{1AC90771-4C28-46F4-88AF-1BE5042086AD}" srcOrd="0" destOrd="0" presId="urn:microsoft.com/office/officeart/2005/8/layout/hierarchy2"/>
    <dgm:cxn modelId="{EC061266-2D2F-417A-9188-4D74DD480C01}" type="presParOf" srcId="{BA8DE7FF-B6A8-437E-AB44-6B2E31578C87}" destId="{91116A0C-5C14-462D-975B-05D1829EDABA}" srcOrd="1" destOrd="0" presId="urn:microsoft.com/office/officeart/2005/8/layout/hierarchy2"/>
    <dgm:cxn modelId="{0D119DB2-2AAD-498F-86ED-D379F8931E4C}" type="presParOf" srcId="{A3EF01B5-575E-48BA-B6B6-5BF040D6A0CA}" destId="{1D9F1D9D-5F8B-4BF8-9E6B-7AD2935AF3E3}" srcOrd="6" destOrd="0" presId="urn:microsoft.com/office/officeart/2005/8/layout/hierarchy2"/>
    <dgm:cxn modelId="{6000EF75-0679-41D6-AD54-FC8B97A8E745}" type="presParOf" srcId="{1D9F1D9D-5F8B-4BF8-9E6B-7AD2935AF3E3}" destId="{AD65A02B-286C-40FD-AFEC-8F5C166BFA5C}" srcOrd="0" destOrd="0" presId="urn:microsoft.com/office/officeart/2005/8/layout/hierarchy2"/>
    <dgm:cxn modelId="{38797A56-31EE-41E5-8185-D1CE95E343EB}" type="presParOf" srcId="{A3EF01B5-575E-48BA-B6B6-5BF040D6A0CA}" destId="{1DB8A953-6678-411B-BAF8-0212A317EEFC}" srcOrd="7" destOrd="0" presId="urn:microsoft.com/office/officeart/2005/8/layout/hierarchy2"/>
    <dgm:cxn modelId="{1A4224BC-88FB-40F8-9443-041E3CC5B876}" type="presParOf" srcId="{1DB8A953-6678-411B-BAF8-0212A317EEFC}" destId="{FF60C841-E41D-4641-A961-EB3361D2E6ED}" srcOrd="0" destOrd="0" presId="urn:microsoft.com/office/officeart/2005/8/layout/hierarchy2"/>
    <dgm:cxn modelId="{C52A29C8-02EA-4E7F-84A4-177FD0B3A82F}" type="presParOf" srcId="{1DB8A953-6678-411B-BAF8-0212A317EEFC}" destId="{E6017656-8DDD-468E-8368-CABF50B0FF2F}" srcOrd="1" destOrd="0" presId="urn:microsoft.com/office/officeart/2005/8/layout/hierarchy2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6B593-92C2-409B-978C-38B4CE930B96}">
      <dsp:nvSpPr>
        <dsp:cNvPr id="0" name=""/>
        <dsp:cNvSpPr/>
      </dsp:nvSpPr>
      <dsp:spPr>
        <a:xfrm>
          <a:off x="1981201" y="2819399"/>
          <a:ext cx="757442" cy="37872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JS-1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1992293" y="2830491"/>
        <a:ext cx="735258" cy="356537"/>
      </dsp:txXfrm>
    </dsp:sp>
    <dsp:sp modelId="{158B8C40-7378-41F6-BEBC-97365E32783E}">
      <dsp:nvSpPr>
        <dsp:cNvPr id="0" name=""/>
        <dsp:cNvSpPr/>
      </dsp:nvSpPr>
      <dsp:spPr>
        <a:xfrm rot="17718929">
          <a:off x="1969046" y="1788100"/>
          <a:ext cx="2689030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689030" y="5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>
            <a:solidFill>
              <a:schemeClr val="bg2"/>
            </a:solidFill>
          </a:endParaRPr>
        </a:p>
      </dsp:txBody>
      <dsp:txXfrm>
        <a:off x="3246335" y="1726137"/>
        <a:ext cx="134451" cy="134451"/>
      </dsp:txXfrm>
    </dsp:sp>
    <dsp:sp modelId="{C8E44BEC-6F1E-4734-AFC6-4AAE5ABFD643}">
      <dsp:nvSpPr>
        <dsp:cNvPr id="0" name=""/>
        <dsp:cNvSpPr/>
      </dsp:nvSpPr>
      <dsp:spPr>
        <a:xfrm>
          <a:off x="3888478" y="388605"/>
          <a:ext cx="757442" cy="378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SS-1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899570" y="399697"/>
        <a:ext cx="735258" cy="356537"/>
      </dsp:txXfrm>
    </dsp:sp>
    <dsp:sp modelId="{9DB9DE28-4C7E-4482-A3AB-B5758FF18FA8}">
      <dsp:nvSpPr>
        <dsp:cNvPr id="0" name=""/>
        <dsp:cNvSpPr/>
      </dsp:nvSpPr>
      <dsp:spPr>
        <a:xfrm rot="18478378">
          <a:off x="4551202" y="378618"/>
          <a:ext cx="492413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492413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785099" y="371570"/>
        <a:ext cx="24620" cy="24620"/>
      </dsp:txXfrm>
    </dsp:sp>
    <dsp:sp modelId="{9E91FDE7-9C04-4C57-BF85-148B0C975BB6}">
      <dsp:nvSpPr>
        <dsp:cNvPr id="0" name=""/>
        <dsp:cNvSpPr/>
      </dsp:nvSpPr>
      <dsp:spPr>
        <a:xfrm>
          <a:off x="4948897" y="434"/>
          <a:ext cx="757442" cy="378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059822" y="55896"/>
        <a:ext cx="535592" cy="267797"/>
      </dsp:txXfrm>
    </dsp:sp>
    <dsp:sp modelId="{A278028A-829E-4C40-93B7-AC8E81A5E14D}">
      <dsp:nvSpPr>
        <dsp:cNvPr id="0" name=""/>
        <dsp:cNvSpPr/>
      </dsp:nvSpPr>
      <dsp:spPr>
        <a:xfrm rot="755539">
          <a:off x="4642136" y="607001"/>
          <a:ext cx="314650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314650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791595" y="604398"/>
        <a:ext cx="15732" cy="15732"/>
      </dsp:txXfrm>
    </dsp:sp>
    <dsp:sp modelId="{FA845D74-5DF6-459C-8F01-145A981B4B00}">
      <dsp:nvSpPr>
        <dsp:cNvPr id="0" name=""/>
        <dsp:cNvSpPr/>
      </dsp:nvSpPr>
      <dsp:spPr>
        <a:xfrm>
          <a:off x="4953003" y="457202"/>
          <a:ext cx="757442" cy="378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063928" y="512664"/>
        <a:ext cx="535592" cy="267797"/>
      </dsp:txXfrm>
    </dsp:sp>
    <dsp:sp modelId="{4CDA1498-4E57-4B88-BAC5-CA8B77D044A8}">
      <dsp:nvSpPr>
        <dsp:cNvPr id="0" name=""/>
        <dsp:cNvSpPr/>
      </dsp:nvSpPr>
      <dsp:spPr>
        <a:xfrm rot="3234574">
          <a:off x="4512229" y="835599"/>
          <a:ext cx="650663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650663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821294" y="824595"/>
        <a:ext cx="32533" cy="32533"/>
      </dsp:txXfrm>
    </dsp:sp>
    <dsp:sp modelId="{C5D1CDDE-8295-417D-BADD-F10FDCD9319A}">
      <dsp:nvSpPr>
        <dsp:cNvPr id="0" name=""/>
        <dsp:cNvSpPr/>
      </dsp:nvSpPr>
      <dsp:spPr>
        <a:xfrm>
          <a:off x="5029201" y="914398"/>
          <a:ext cx="757442" cy="3787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140126" y="969860"/>
        <a:ext cx="535592" cy="267797"/>
      </dsp:txXfrm>
    </dsp:sp>
    <dsp:sp modelId="{72C98FA3-D2A6-43AC-A35E-03D1EC9885A2}">
      <dsp:nvSpPr>
        <dsp:cNvPr id="0" name=""/>
        <dsp:cNvSpPr/>
      </dsp:nvSpPr>
      <dsp:spPr>
        <a:xfrm rot="18442795">
          <a:off x="2366567" y="2250990"/>
          <a:ext cx="1893987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1893987" y="5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>
            <a:solidFill>
              <a:schemeClr val="bg2"/>
            </a:solidFill>
          </a:endParaRPr>
        </a:p>
      </dsp:txBody>
      <dsp:txXfrm>
        <a:off x="3266211" y="2208903"/>
        <a:ext cx="94699" cy="94699"/>
      </dsp:txXfrm>
    </dsp:sp>
    <dsp:sp modelId="{CD3F2060-0C3C-44C5-8FF9-017E224E33EA}">
      <dsp:nvSpPr>
        <dsp:cNvPr id="0" name=""/>
        <dsp:cNvSpPr/>
      </dsp:nvSpPr>
      <dsp:spPr>
        <a:xfrm>
          <a:off x="3888478" y="1314384"/>
          <a:ext cx="757442" cy="378721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SS-2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899570" y="1325476"/>
        <a:ext cx="735258" cy="356537"/>
      </dsp:txXfrm>
    </dsp:sp>
    <dsp:sp modelId="{22829B48-52C3-4532-94CE-FEB84D822542}">
      <dsp:nvSpPr>
        <dsp:cNvPr id="0" name=""/>
        <dsp:cNvSpPr/>
      </dsp:nvSpPr>
      <dsp:spPr>
        <a:xfrm rot="21185729">
          <a:off x="4636154" y="1336591"/>
          <a:ext cx="2693371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693371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>
            <a:solidFill>
              <a:schemeClr val="bg2"/>
            </a:solidFill>
          </a:endParaRPr>
        </a:p>
      </dsp:txBody>
      <dsp:txXfrm>
        <a:off x="5915506" y="1274519"/>
        <a:ext cx="134668" cy="134668"/>
      </dsp:txXfrm>
    </dsp:sp>
    <dsp:sp modelId="{E163743D-9C8C-4D13-A8A1-9AE2A44EEF2A}">
      <dsp:nvSpPr>
        <dsp:cNvPr id="0" name=""/>
        <dsp:cNvSpPr/>
      </dsp:nvSpPr>
      <dsp:spPr>
        <a:xfrm>
          <a:off x="7319759" y="990601"/>
          <a:ext cx="757442" cy="37872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7430684" y="1046063"/>
        <a:ext cx="535592" cy="267797"/>
      </dsp:txXfrm>
    </dsp:sp>
    <dsp:sp modelId="{A0A8EF98-5B08-49E0-9157-89CEFF5DA8A2}">
      <dsp:nvSpPr>
        <dsp:cNvPr id="0" name=""/>
        <dsp:cNvSpPr/>
      </dsp:nvSpPr>
      <dsp:spPr>
        <a:xfrm rot="268951">
          <a:off x="4641819" y="1603290"/>
          <a:ext cx="2682042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682042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>
            <a:solidFill>
              <a:schemeClr val="bg2"/>
            </a:solidFill>
          </a:endParaRPr>
        </a:p>
      </dsp:txBody>
      <dsp:txXfrm>
        <a:off x="5915789" y="1541501"/>
        <a:ext cx="134102" cy="134102"/>
      </dsp:txXfrm>
    </dsp:sp>
    <dsp:sp modelId="{107EE8DB-07C0-47DE-BDC7-12775E0CC826}">
      <dsp:nvSpPr>
        <dsp:cNvPr id="0" name=""/>
        <dsp:cNvSpPr/>
      </dsp:nvSpPr>
      <dsp:spPr>
        <a:xfrm>
          <a:off x="7319759" y="1523999"/>
          <a:ext cx="757442" cy="37872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7430684" y="1579461"/>
        <a:ext cx="535592" cy="267797"/>
      </dsp:txXfrm>
    </dsp:sp>
    <dsp:sp modelId="{2A61F1E9-6BE0-4766-BB8C-D27CAE51955A}">
      <dsp:nvSpPr>
        <dsp:cNvPr id="0" name=""/>
        <dsp:cNvSpPr/>
      </dsp:nvSpPr>
      <dsp:spPr>
        <a:xfrm rot="933300">
          <a:off x="4595179" y="1869991"/>
          <a:ext cx="2770762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770762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>
            <a:solidFill>
              <a:schemeClr val="bg2"/>
            </a:solidFill>
          </a:endParaRPr>
        </a:p>
      </dsp:txBody>
      <dsp:txXfrm>
        <a:off x="5911291" y="1805984"/>
        <a:ext cx="138538" cy="138538"/>
      </dsp:txXfrm>
    </dsp:sp>
    <dsp:sp modelId="{705EEA2E-7672-4874-A740-30DC396F1E70}">
      <dsp:nvSpPr>
        <dsp:cNvPr id="0" name=""/>
        <dsp:cNvSpPr/>
      </dsp:nvSpPr>
      <dsp:spPr>
        <a:xfrm>
          <a:off x="7315200" y="2057401"/>
          <a:ext cx="757442" cy="37872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7426125" y="2112863"/>
        <a:ext cx="535592" cy="267797"/>
      </dsp:txXfrm>
    </dsp:sp>
    <dsp:sp modelId="{F62C8762-AA97-49DE-A5FB-ECF59277E2A4}">
      <dsp:nvSpPr>
        <dsp:cNvPr id="0" name=""/>
        <dsp:cNvSpPr/>
      </dsp:nvSpPr>
      <dsp:spPr>
        <a:xfrm rot="19946726">
          <a:off x="2665844" y="2706605"/>
          <a:ext cx="1283601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1283601" y="5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3275555" y="2679777"/>
        <a:ext cx="64180" cy="64180"/>
      </dsp:txXfrm>
    </dsp:sp>
    <dsp:sp modelId="{1AC90771-4C28-46F4-88AF-1BE5042086AD}">
      <dsp:nvSpPr>
        <dsp:cNvPr id="0" name=""/>
        <dsp:cNvSpPr/>
      </dsp:nvSpPr>
      <dsp:spPr>
        <a:xfrm>
          <a:off x="3876647" y="2225614"/>
          <a:ext cx="757442" cy="37872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SS-3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887739" y="2236706"/>
        <a:ext cx="735258" cy="356537"/>
      </dsp:txXfrm>
    </dsp:sp>
    <dsp:sp modelId="{6ADF0169-C9A7-4103-B544-66F64BDC3CDC}">
      <dsp:nvSpPr>
        <dsp:cNvPr id="0" name=""/>
        <dsp:cNvSpPr/>
      </dsp:nvSpPr>
      <dsp:spPr>
        <a:xfrm rot="18087102">
          <a:off x="4522867" y="2211306"/>
          <a:ext cx="465152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465152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743814" y="2204939"/>
        <a:ext cx="23257" cy="23257"/>
      </dsp:txXfrm>
    </dsp:sp>
    <dsp:sp modelId="{F5C6D0A3-96D8-4436-90B7-4E5C903EDA93}">
      <dsp:nvSpPr>
        <dsp:cNvPr id="0" name=""/>
        <dsp:cNvSpPr/>
      </dsp:nvSpPr>
      <dsp:spPr>
        <a:xfrm>
          <a:off x="4876797" y="1828801"/>
          <a:ext cx="757442" cy="378721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4987722" y="1884263"/>
        <a:ext cx="535592" cy="267797"/>
      </dsp:txXfrm>
    </dsp:sp>
    <dsp:sp modelId="{3ADC57AA-E053-4D92-BE59-309C9B701103}">
      <dsp:nvSpPr>
        <dsp:cNvPr id="0" name=""/>
        <dsp:cNvSpPr/>
      </dsp:nvSpPr>
      <dsp:spPr>
        <a:xfrm rot="2022741">
          <a:off x="4601853" y="2516106"/>
          <a:ext cx="383385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383385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783961" y="2511784"/>
        <a:ext cx="19169" cy="19169"/>
      </dsp:txXfrm>
    </dsp:sp>
    <dsp:sp modelId="{4BEC0AD8-6E09-4F71-B30E-671D5DA861F3}">
      <dsp:nvSpPr>
        <dsp:cNvPr id="0" name=""/>
        <dsp:cNvSpPr/>
      </dsp:nvSpPr>
      <dsp:spPr>
        <a:xfrm>
          <a:off x="4953003" y="2438402"/>
          <a:ext cx="757442" cy="378721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063928" y="2493864"/>
        <a:ext cx="535592" cy="267797"/>
      </dsp:txXfrm>
    </dsp:sp>
    <dsp:sp modelId="{F85BEDE0-1F35-48C5-AFFC-08982F3A5B92}">
      <dsp:nvSpPr>
        <dsp:cNvPr id="0" name=""/>
        <dsp:cNvSpPr/>
      </dsp:nvSpPr>
      <dsp:spPr>
        <a:xfrm rot="4128250">
          <a:off x="4352518" y="2820904"/>
          <a:ext cx="882056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882056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4771495" y="2804116"/>
        <a:ext cx="44102" cy="44102"/>
      </dsp:txXfrm>
    </dsp:sp>
    <dsp:sp modelId="{5AF99513-2393-407A-9F9E-7A1911D411F7}">
      <dsp:nvSpPr>
        <dsp:cNvPr id="0" name=""/>
        <dsp:cNvSpPr/>
      </dsp:nvSpPr>
      <dsp:spPr>
        <a:xfrm>
          <a:off x="4953003" y="3047999"/>
          <a:ext cx="757442" cy="378721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063928" y="3103461"/>
        <a:ext cx="535592" cy="267797"/>
      </dsp:txXfrm>
    </dsp:sp>
    <dsp:sp modelId="{1D9F1D9D-5F8B-4BF8-9E6B-7AD2935AF3E3}">
      <dsp:nvSpPr>
        <dsp:cNvPr id="0" name=""/>
        <dsp:cNvSpPr/>
      </dsp:nvSpPr>
      <dsp:spPr>
        <a:xfrm rot="3004942">
          <a:off x="2418249" y="3689299"/>
          <a:ext cx="1788344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1788344" y="5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>
            <a:solidFill>
              <a:schemeClr val="bg2"/>
            </a:solidFill>
          </a:endParaRPr>
        </a:p>
      </dsp:txBody>
      <dsp:txXfrm>
        <a:off x="3267712" y="3649852"/>
        <a:ext cx="89417" cy="89417"/>
      </dsp:txXfrm>
    </dsp:sp>
    <dsp:sp modelId="{FF60C841-E41D-4641-A961-EB3361D2E6ED}">
      <dsp:nvSpPr>
        <dsp:cNvPr id="0" name=""/>
        <dsp:cNvSpPr/>
      </dsp:nvSpPr>
      <dsp:spPr>
        <a:xfrm>
          <a:off x="3886199" y="4191002"/>
          <a:ext cx="757442" cy="378721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SS-4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897291" y="4202094"/>
        <a:ext cx="735258" cy="356537"/>
      </dsp:txXfrm>
    </dsp:sp>
    <dsp:sp modelId="{D1F88607-6312-4A43-8762-BF15B1D8AC11}">
      <dsp:nvSpPr>
        <dsp:cNvPr id="0" name=""/>
        <dsp:cNvSpPr/>
      </dsp:nvSpPr>
      <dsp:spPr>
        <a:xfrm rot="20009031">
          <a:off x="4517962" y="3841700"/>
          <a:ext cx="2389517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389517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>
            <a:solidFill>
              <a:schemeClr val="bg2"/>
            </a:solidFill>
          </a:endParaRPr>
        </a:p>
      </dsp:txBody>
      <dsp:txXfrm>
        <a:off x="5652983" y="3787224"/>
        <a:ext cx="119475" cy="119475"/>
      </dsp:txXfrm>
    </dsp:sp>
    <dsp:sp modelId="{768CAF67-41ED-4C6B-B5CF-04F36E27F02D}">
      <dsp:nvSpPr>
        <dsp:cNvPr id="0" name=""/>
        <dsp:cNvSpPr/>
      </dsp:nvSpPr>
      <dsp:spPr>
        <a:xfrm>
          <a:off x="6781801" y="3124201"/>
          <a:ext cx="757442" cy="37872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6892726" y="3179663"/>
        <a:ext cx="535592" cy="267797"/>
      </dsp:txXfrm>
    </dsp:sp>
    <dsp:sp modelId="{994FF403-87A7-4F80-8B8C-F56C00D80471}">
      <dsp:nvSpPr>
        <dsp:cNvPr id="0" name=""/>
        <dsp:cNvSpPr/>
      </dsp:nvSpPr>
      <dsp:spPr>
        <a:xfrm rot="20759548">
          <a:off x="4610876" y="4108399"/>
          <a:ext cx="2203689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203689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>
            <a:solidFill>
              <a:schemeClr val="bg2"/>
            </a:solidFill>
          </a:endParaRPr>
        </a:p>
      </dsp:txBody>
      <dsp:txXfrm>
        <a:off x="5657629" y="4058569"/>
        <a:ext cx="110184" cy="110184"/>
      </dsp:txXfrm>
    </dsp:sp>
    <dsp:sp modelId="{F83C70BB-CE90-4119-93C9-40AF3563E7DD}">
      <dsp:nvSpPr>
        <dsp:cNvPr id="0" name=""/>
        <dsp:cNvSpPr/>
      </dsp:nvSpPr>
      <dsp:spPr>
        <a:xfrm>
          <a:off x="6781801" y="3657600"/>
          <a:ext cx="757442" cy="37872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6892726" y="3713062"/>
        <a:ext cx="535592" cy="267797"/>
      </dsp:txXfrm>
    </dsp:sp>
    <dsp:sp modelId="{30E2EED3-3BAC-4F45-B87E-10D242069D78}">
      <dsp:nvSpPr>
        <dsp:cNvPr id="0" name=""/>
        <dsp:cNvSpPr/>
      </dsp:nvSpPr>
      <dsp:spPr>
        <a:xfrm rot="21599994">
          <a:off x="4643641" y="4375098"/>
          <a:ext cx="2138160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138160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>
            <a:solidFill>
              <a:schemeClr val="bg2"/>
            </a:solidFill>
          </a:endParaRPr>
        </a:p>
      </dsp:txBody>
      <dsp:txXfrm>
        <a:off x="5659267" y="4326907"/>
        <a:ext cx="106908" cy="106908"/>
      </dsp:txXfrm>
    </dsp:sp>
    <dsp:sp modelId="{596F87F4-9D75-4B85-85EB-03931450CAB2}">
      <dsp:nvSpPr>
        <dsp:cNvPr id="0" name=""/>
        <dsp:cNvSpPr/>
      </dsp:nvSpPr>
      <dsp:spPr>
        <a:xfrm>
          <a:off x="6781801" y="4190998"/>
          <a:ext cx="757442" cy="37872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6892726" y="4246460"/>
        <a:ext cx="535592" cy="267797"/>
      </dsp:txXfrm>
    </dsp:sp>
    <dsp:sp modelId="{FBF5D62F-F848-449B-8FA7-0EE890AD4625}">
      <dsp:nvSpPr>
        <dsp:cNvPr id="0" name=""/>
        <dsp:cNvSpPr/>
      </dsp:nvSpPr>
      <dsp:spPr>
        <a:xfrm rot="3928206">
          <a:off x="1930384" y="4260798"/>
          <a:ext cx="2764074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2764074" y="5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>
            <a:solidFill>
              <a:schemeClr val="bg2"/>
            </a:solidFill>
          </a:endParaRPr>
        </a:p>
      </dsp:txBody>
      <dsp:txXfrm>
        <a:off x="3243319" y="4196959"/>
        <a:ext cx="138203" cy="138203"/>
      </dsp:txXfrm>
    </dsp:sp>
    <dsp:sp modelId="{32D7FEF7-9D86-4024-82C6-FC0A03BC8744}">
      <dsp:nvSpPr>
        <dsp:cNvPr id="0" name=""/>
        <dsp:cNvSpPr/>
      </dsp:nvSpPr>
      <dsp:spPr>
        <a:xfrm>
          <a:off x="3886199" y="5334001"/>
          <a:ext cx="757442" cy="37872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SS-5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897291" y="5345093"/>
        <a:ext cx="735258" cy="356537"/>
      </dsp:txXfrm>
    </dsp:sp>
    <dsp:sp modelId="{E679381E-B7B2-451B-BA93-E23D777E1AF8}">
      <dsp:nvSpPr>
        <dsp:cNvPr id="0" name=""/>
        <dsp:cNvSpPr/>
      </dsp:nvSpPr>
      <dsp:spPr>
        <a:xfrm rot="19096646">
          <a:off x="4513399" y="5176337"/>
          <a:ext cx="1027044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1027044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5001245" y="5155924"/>
        <a:ext cx="51352" cy="51352"/>
      </dsp:txXfrm>
    </dsp:sp>
    <dsp:sp modelId="{CB5975F9-98CB-4C95-8BAD-51F7A8EB5153}">
      <dsp:nvSpPr>
        <dsp:cNvPr id="0" name=""/>
        <dsp:cNvSpPr/>
      </dsp:nvSpPr>
      <dsp:spPr>
        <a:xfrm>
          <a:off x="5410202" y="4650478"/>
          <a:ext cx="757442" cy="37872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521127" y="4705940"/>
        <a:ext cx="535592" cy="267797"/>
      </dsp:txXfrm>
    </dsp:sp>
    <dsp:sp modelId="{0C18294E-7456-4610-B1AF-9ECBFE9D8205}">
      <dsp:nvSpPr>
        <dsp:cNvPr id="0" name=""/>
        <dsp:cNvSpPr/>
      </dsp:nvSpPr>
      <dsp:spPr>
        <a:xfrm rot="21290002">
          <a:off x="4641922" y="5479998"/>
          <a:ext cx="846198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846198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5043866" y="5464105"/>
        <a:ext cx="42309" cy="42309"/>
      </dsp:txXfrm>
    </dsp:sp>
    <dsp:sp modelId="{9347A50F-2A71-4DA7-BE65-1BD664CCFCA7}">
      <dsp:nvSpPr>
        <dsp:cNvPr id="0" name=""/>
        <dsp:cNvSpPr/>
      </dsp:nvSpPr>
      <dsp:spPr>
        <a:xfrm>
          <a:off x="5486401" y="5257799"/>
          <a:ext cx="757442" cy="37872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597326" y="5313261"/>
        <a:ext cx="535592" cy="267797"/>
      </dsp:txXfrm>
    </dsp:sp>
    <dsp:sp modelId="{8C92F40C-5655-44B5-9AB8-58A4989252F3}">
      <dsp:nvSpPr>
        <dsp:cNvPr id="0" name=""/>
        <dsp:cNvSpPr/>
      </dsp:nvSpPr>
      <dsp:spPr>
        <a:xfrm rot="1939828">
          <a:off x="4566333" y="5784798"/>
          <a:ext cx="997376" cy="10524"/>
        </a:xfrm>
        <a:custGeom>
          <a:avLst/>
          <a:gdLst/>
          <a:ahLst/>
          <a:cxnLst/>
          <a:rect l="0" t="0" r="0" b="0"/>
          <a:pathLst>
            <a:path>
              <a:moveTo>
                <a:pt x="0" y="5262"/>
              </a:moveTo>
              <a:lnTo>
                <a:pt x="997376" y="5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chemeClr val="bg2"/>
            </a:solidFill>
          </a:endParaRPr>
        </a:p>
      </dsp:txBody>
      <dsp:txXfrm>
        <a:off x="5040086" y="5765126"/>
        <a:ext cx="49868" cy="49868"/>
      </dsp:txXfrm>
    </dsp:sp>
    <dsp:sp modelId="{43E143A3-045F-4F25-8549-1725683154F6}">
      <dsp:nvSpPr>
        <dsp:cNvPr id="0" name=""/>
        <dsp:cNvSpPr/>
      </dsp:nvSpPr>
      <dsp:spPr>
        <a:xfrm>
          <a:off x="5486401" y="5867399"/>
          <a:ext cx="757442" cy="37872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TS-3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5597326" y="5922861"/>
        <a:ext cx="535592" cy="267797"/>
      </dsp:txXfrm>
    </dsp:sp>
    <dsp:sp modelId="{5FEE87CA-9136-4764-8329-460BAD7B1733}">
      <dsp:nvSpPr>
        <dsp:cNvPr id="0" name=""/>
        <dsp:cNvSpPr/>
      </dsp:nvSpPr>
      <dsp:spPr>
        <a:xfrm>
          <a:off x="1757157" y="1393272"/>
          <a:ext cx="757442" cy="37872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JS-2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1768249" y="1404364"/>
        <a:ext cx="735258" cy="356537"/>
      </dsp:txXfrm>
    </dsp:sp>
    <dsp:sp modelId="{DC68A9CF-5513-4D9D-8DC7-D59865EB2382}">
      <dsp:nvSpPr>
        <dsp:cNvPr id="0" name=""/>
        <dsp:cNvSpPr/>
      </dsp:nvSpPr>
      <dsp:spPr>
        <a:xfrm>
          <a:off x="309360" y="1393272"/>
          <a:ext cx="757442" cy="37872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2"/>
              </a:solidFill>
            </a:rPr>
            <a:t>JS-1</a:t>
          </a:r>
          <a:endParaRPr lang="en-US" sz="1700" kern="1200" dirty="0">
            <a:solidFill>
              <a:schemeClr val="bg2"/>
            </a:solidFill>
          </a:endParaRPr>
        </a:p>
      </dsp:txBody>
      <dsp:txXfrm>
        <a:off x="320452" y="1404364"/>
        <a:ext cx="735258" cy="356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6B593-92C2-409B-978C-38B4CE930B96}">
      <dsp:nvSpPr>
        <dsp:cNvPr id="0" name=""/>
        <dsp:cNvSpPr/>
      </dsp:nvSpPr>
      <dsp:spPr>
        <a:xfrm>
          <a:off x="0" y="2068303"/>
          <a:ext cx="1291921" cy="64596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bg2"/>
              </a:solidFill>
            </a:rPr>
            <a:t>JS</a:t>
          </a:r>
          <a:endParaRPr lang="en-US" sz="3900" kern="1200" dirty="0">
            <a:solidFill>
              <a:schemeClr val="bg2"/>
            </a:solidFill>
          </a:endParaRPr>
        </a:p>
      </dsp:txBody>
      <dsp:txXfrm>
        <a:off x="18920" y="2087223"/>
        <a:ext cx="1254081" cy="608120"/>
      </dsp:txXfrm>
    </dsp:sp>
    <dsp:sp modelId="{158B8C40-7378-41F6-BEBC-97365E32783E}">
      <dsp:nvSpPr>
        <dsp:cNvPr id="0" name=""/>
        <dsp:cNvSpPr/>
      </dsp:nvSpPr>
      <dsp:spPr>
        <a:xfrm rot="18026791">
          <a:off x="1049007" y="1957756"/>
          <a:ext cx="984920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984920" y="89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516844" y="1942109"/>
        <a:ext cx="49246" cy="49246"/>
      </dsp:txXfrm>
    </dsp:sp>
    <dsp:sp modelId="{C8E44BEC-6F1E-4734-AFC6-4AAE5ABFD643}">
      <dsp:nvSpPr>
        <dsp:cNvPr id="0" name=""/>
        <dsp:cNvSpPr/>
      </dsp:nvSpPr>
      <dsp:spPr>
        <a:xfrm>
          <a:off x="1791013" y="1219201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bg2"/>
              </a:solidFill>
            </a:rPr>
            <a:t>SS</a:t>
          </a:r>
          <a:endParaRPr lang="en-US" sz="3900" kern="1200" dirty="0">
            <a:solidFill>
              <a:schemeClr val="bg2"/>
            </a:solidFill>
          </a:endParaRPr>
        </a:p>
      </dsp:txBody>
      <dsp:txXfrm>
        <a:off x="1809933" y="1238121"/>
        <a:ext cx="1254081" cy="608120"/>
      </dsp:txXfrm>
    </dsp:sp>
    <dsp:sp modelId="{FD235C75-5FDB-45E2-9E4E-86AF6D191C5D}">
      <dsp:nvSpPr>
        <dsp:cNvPr id="0" name=""/>
        <dsp:cNvSpPr/>
      </dsp:nvSpPr>
      <dsp:spPr>
        <a:xfrm rot="20651547">
          <a:off x="3072355" y="1457005"/>
          <a:ext cx="559462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559462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338100" y="1451994"/>
        <a:ext cx="27973" cy="27973"/>
      </dsp:txXfrm>
    </dsp:sp>
    <dsp:sp modelId="{3DB029C8-CE79-46DE-AF10-8D1E5F55FAB7}">
      <dsp:nvSpPr>
        <dsp:cNvPr id="0" name=""/>
        <dsp:cNvSpPr/>
      </dsp:nvSpPr>
      <dsp:spPr>
        <a:xfrm>
          <a:off x="3621239" y="1066799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TS</a:t>
          </a:r>
          <a:endParaRPr lang="en-US" sz="3900" kern="1200" dirty="0"/>
        </a:p>
      </dsp:txBody>
      <dsp:txXfrm>
        <a:off x="3640159" y="1085719"/>
        <a:ext cx="1254081" cy="608120"/>
      </dsp:txXfrm>
    </dsp:sp>
    <dsp:sp modelId="{4B37C928-741C-4FBD-8350-140147C9732A}">
      <dsp:nvSpPr>
        <dsp:cNvPr id="0" name=""/>
        <dsp:cNvSpPr/>
      </dsp:nvSpPr>
      <dsp:spPr>
        <a:xfrm rot="1431768">
          <a:off x="4889008" y="1495103"/>
          <a:ext cx="565072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565072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157417" y="1489952"/>
        <a:ext cx="28253" cy="28253"/>
      </dsp:txXfrm>
    </dsp:sp>
    <dsp:sp modelId="{8EE223A8-67E4-4A08-94AA-CDD69524AB8D}">
      <dsp:nvSpPr>
        <dsp:cNvPr id="0" name=""/>
        <dsp:cNvSpPr/>
      </dsp:nvSpPr>
      <dsp:spPr>
        <a:xfrm>
          <a:off x="5429929" y="1295398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MS</a:t>
          </a:r>
          <a:endParaRPr lang="en-US" sz="3900" kern="1200" dirty="0"/>
        </a:p>
      </dsp:txBody>
      <dsp:txXfrm>
        <a:off x="5448849" y="1314318"/>
        <a:ext cx="1254081" cy="608120"/>
      </dsp:txXfrm>
    </dsp:sp>
    <dsp:sp modelId="{866C48B1-46D3-4434-86B7-59073CBBC933}">
      <dsp:nvSpPr>
        <dsp:cNvPr id="0" name=""/>
        <dsp:cNvSpPr/>
      </dsp:nvSpPr>
      <dsp:spPr>
        <a:xfrm rot="985887">
          <a:off x="6710848" y="1685604"/>
          <a:ext cx="538772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538772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966765" y="1681110"/>
        <a:ext cx="26938" cy="26938"/>
      </dsp:txXfrm>
    </dsp:sp>
    <dsp:sp modelId="{E5AF2CD6-5A4D-4B5F-BC68-B0203DBDA568}">
      <dsp:nvSpPr>
        <dsp:cNvPr id="0" name=""/>
        <dsp:cNvSpPr/>
      </dsp:nvSpPr>
      <dsp:spPr>
        <a:xfrm>
          <a:off x="7238618" y="1447800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NR</a:t>
          </a:r>
          <a:endParaRPr lang="en-US" sz="3900" kern="1200" dirty="0"/>
        </a:p>
      </dsp:txBody>
      <dsp:txXfrm>
        <a:off x="7257538" y="1466720"/>
        <a:ext cx="1254081" cy="608120"/>
      </dsp:txXfrm>
    </dsp:sp>
    <dsp:sp modelId="{72C98FA3-D2A6-43AC-A35E-03D1EC9885A2}">
      <dsp:nvSpPr>
        <dsp:cNvPr id="0" name=""/>
        <dsp:cNvSpPr/>
      </dsp:nvSpPr>
      <dsp:spPr>
        <a:xfrm rot="3197483">
          <a:off x="1112607" y="2739676"/>
          <a:ext cx="891541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891541" y="89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536090" y="2726363"/>
        <a:ext cx="44577" cy="44577"/>
      </dsp:txXfrm>
    </dsp:sp>
    <dsp:sp modelId="{CD3F2060-0C3C-44C5-8FF9-017E224E33EA}">
      <dsp:nvSpPr>
        <dsp:cNvPr id="0" name=""/>
        <dsp:cNvSpPr/>
      </dsp:nvSpPr>
      <dsp:spPr>
        <a:xfrm>
          <a:off x="1824835" y="2783039"/>
          <a:ext cx="1291921" cy="64596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bg2"/>
              </a:solidFill>
            </a:rPr>
            <a:t>SS</a:t>
          </a:r>
          <a:endParaRPr lang="en-US" sz="3900" kern="1200" dirty="0">
            <a:solidFill>
              <a:schemeClr val="bg2"/>
            </a:solidFill>
          </a:endParaRPr>
        </a:p>
      </dsp:txBody>
      <dsp:txXfrm>
        <a:off x="1843755" y="2801959"/>
        <a:ext cx="1254081" cy="608120"/>
      </dsp:txXfrm>
    </dsp:sp>
    <dsp:sp modelId="{1D856932-9A5C-466F-B19B-32D33891A5A0}">
      <dsp:nvSpPr>
        <dsp:cNvPr id="0" name=""/>
        <dsp:cNvSpPr/>
      </dsp:nvSpPr>
      <dsp:spPr>
        <a:xfrm rot="2223673">
          <a:off x="3052903" y="3287544"/>
          <a:ext cx="632189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632189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353193" y="3280715"/>
        <a:ext cx="31609" cy="31609"/>
      </dsp:txXfrm>
    </dsp:sp>
    <dsp:sp modelId="{95488EB8-4B7E-481C-9C4F-1509C9499064}">
      <dsp:nvSpPr>
        <dsp:cNvPr id="0" name=""/>
        <dsp:cNvSpPr/>
      </dsp:nvSpPr>
      <dsp:spPr>
        <a:xfrm>
          <a:off x="3621239" y="3164040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TS</a:t>
          </a:r>
          <a:endParaRPr lang="en-US" sz="3900" kern="1200" dirty="0"/>
        </a:p>
      </dsp:txBody>
      <dsp:txXfrm>
        <a:off x="3640159" y="3182960"/>
        <a:ext cx="1254081" cy="608120"/>
      </dsp:txXfrm>
    </dsp:sp>
    <dsp:sp modelId="{8F8079F4-921C-4840-94D7-F4AA2E0FB179}">
      <dsp:nvSpPr>
        <dsp:cNvPr id="0" name=""/>
        <dsp:cNvSpPr/>
      </dsp:nvSpPr>
      <dsp:spPr>
        <a:xfrm rot="19768042">
          <a:off x="4871565" y="3325646"/>
          <a:ext cx="599958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599958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156545" y="3319623"/>
        <a:ext cx="29997" cy="29997"/>
      </dsp:txXfrm>
    </dsp:sp>
    <dsp:sp modelId="{E697B5DC-6BDF-4E8A-9F5B-5785F2BE65B4}">
      <dsp:nvSpPr>
        <dsp:cNvPr id="0" name=""/>
        <dsp:cNvSpPr/>
      </dsp:nvSpPr>
      <dsp:spPr>
        <a:xfrm>
          <a:off x="5429929" y="2859243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MS</a:t>
          </a:r>
          <a:endParaRPr lang="en-US" sz="3900" kern="1200" dirty="0"/>
        </a:p>
      </dsp:txBody>
      <dsp:txXfrm>
        <a:off x="5448849" y="2878163"/>
        <a:ext cx="1254081" cy="608120"/>
      </dsp:txXfrm>
    </dsp:sp>
    <dsp:sp modelId="{507CE0D3-F105-4F2D-A9F1-E7195CAE3E1A}">
      <dsp:nvSpPr>
        <dsp:cNvPr id="0" name=""/>
        <dsp:cNvSpPr/>
      </dsp:nvSpPr>
      <dsp:spPr>
        <a:xfrm rot="20168196">
          <a:off x="6697696" y="3058945"/>
          <a:ext cx="565075" cy="17951"/>
        </a:xfrm>
        <a:custGeom>
          <a:avLst/>
          <a:gdLst/>
          <a:ahLst/>
          <a:cxnLst/>
          <a:rect l="0" t="0" r="0" b="0"/>
          <a:pathLst>
            <a:path>
              <a:moveTo>
                <a:pt x="0" y="8975"/>
              </a:moveTo>
              <a:lnTo>
                <a:pt x="565075" y="89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966107" y="3053794"/>
        <a:ext cx="28253" cy="28253"/>
      </dsp:txXfrm>
    </dsp:sp>
    <dsp:sp modelId="{E43970B7-9B1C-4F2C-92EF-D73C783695C7}">
      <dsp:nvSpPr>
        <dsp:cNvPr id="0" name=""/>
        <dsp:cNvSpPr/>
      </dsp:nvSpPr>
      <dsp:spPr>
        <a:xfrm>
          <a:off x="7238618" y="2630638"/>
          <a:ext cx="1291921" cy="645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NR</a:t>
          </a:r>
          <a:endParaRPr lang="en-US" sz="3900" kern="1200" dirty="0"/>
        </a:p>
      </dsp:txBody>
      <dsp:txXfrm>
        <a:off x="7257538" y="2649558"/>
        <a:ext cx="1254081" cy="608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6B593-92C2-409B-978C-38B4CE930B96}">
      <dsp:nvSpPr>
        <dsp:cNvPr id="0" name=""/>
        <dsp:cNvSpPr/>
      </dsp:nvSpPr>
      <dsp:spPr>
        <a:xfrm>
          <a:off x="290809" y="2666998"/>
          <a:ext cx="2909589" cy="145479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bg2"/>
              </a:solidFill>
            </a:rPr>
            <a:t>JS-2</a:t>
          </a:r>
          <a:endParaRPr lang="en-US" sz="4600" kern="1200" dirty="0">
            <a:solidFill>
              <a:schemeClr val="bg2"/>
            </a:solidFill>
          </a:endParaRPr>
        </a:p>
      </dsp:txBody>
      <dsp:txXfrm>
        <a:off x="333418" y="2709607"/>
        <a:ext cx="2824371" cy="1369576"/>
      </dsp:txXfrm>
    </dsp:sp>
    <dsp:sp modelId="{158B8C40-7378-41F6-BEBC-97365E32783E}">
      <dsp:nvSpPr>
        <dsp:cNvPr id="0" name=""/>
        <dsp:cNvSpPr/>
      </dsp:nvSpPr>
      <dsp:spPr>
        <a:xfrm rot="18148288">
          <a:off x="2510213" y="2116881"/>
          <a:ext cx="298058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980586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925992" y="2062581"/>
        <a:ext cx="149029" cy="149029"/>
      </dsp:txXfrm>
    </dsp:sp>
    <dsp:sp modelId="{C8E44BEC-6F1E-4734-AFC6-4AAE5ABFD643}">
      <dsp:nvSpPr>
        <dsp:cNvPr id="0" name=""/>
        <dsp:cNvSpPr/>
      </dsp:nvSpPr>
      <dsp:spPr>
        <a:xfrm>
          <a:off x="4800615" y="152399"/>
          <a:ext cx="2909589" cy="1454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bg2"/>
              </a:solidFill>
            </a:rPr>
            <a:t>SS-Store</a:t>
          </a:r>
          <a:endParaRPr lang="en-US" sz="4600" kern="1200" dirty="0">
            <a:solidFill>
              <a:schemeClr val="bg2"/>
            </a:solidFill>
          </a:endParaRPr>
        </a:p>
      </dsp:txBody>
      <dsp:txXfrm>
        <a:off x="4843224" y="195008"/>
        <a:ext cx="2824371" cy="1369576"/>
      </dsp:txXfrm>
    </dsp:sp>
    <dsp:sp modelId="{72C98FA3-D2A6-43AC-A35E-03D1EC9885A2}">
      <dsp:nvSpPr>
        <dsp:cNvPr id="0" name=""/>
        <dsp:cNvSpPr/>
      </dsp:nvSpPr>
      <dsp:spPr>
        <a:xfrm rot="19872328">
          <a:off x="3082135" y="2913483"/>
          <a:ext cx="191291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12916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3990770" y="2885875"/>
        <a:ext cx="95645" cy="95645"/>
      </dsp:txXfrm>
    </dsp:sp>
    <dsp:sp modelId="{CD3F2060-0C3C-44C5-8FF9-017E224E33EA}">
      <dsp:nvSpPr>
        <dsp:cNvPr id="0" name=""/>
        <dsp:cNvSpPr/>
      </dsp:nvSpPr>
      <dsp:spPr>
        <a:xfrm>
          <a:off x="4876788" y="1745603"/>
          <a:ext cx="2909589" cy="145479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bg2"/>
              </a:solidFill>
            </a:rPr>
            <a:t>SS-Transport</a:t>
          </a:r>
          <a:endParaRPr lang="en-US" sz="4600" kern="1200" dirty="0">
            <a:solidFill>
              <a:schemeClr val="bg2"/>
            </a:solidFill>
          </a:endParaRPr>
        </a:p>
      </dsp:txBody>
      <dsp:txXfrm>
        <a:off x="4919397" y="1788212"/>
        <a:ext cx="2824371" cy="1369576"/>
      </dsp:txXfrm>
    </dsp:sp>
    <dsp:sp modelId="{F62C8762-AA97-49DE-A5FB-ECF59277E2A4}">
      <dsp:nvSpPr>
        <dsp:cNvPr id="0" name=""/>
        <dsp:cNvSpPr/>
      </dsp:nvSpPr>
      <dsp:spPr>
        <a:xfrm rot="1345067">
          <a:off x="3132447" y="3717083"/>
          <a:ext cx="179832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98326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3986652" y="3692340"/>
        <a:ext cx="89916" cy="89916"/>
      </dsp:txXfrm>
    </dsp:sp>
    <dsp:sp modelId="{1AC90771-4C28-46F4-88AF-1BE5042086AD}">
      <dsp:nvSpPr>
        <dsp:cNvPr id="0" name=""/>
        <dsp:cNvSpPr/>
      </dsp:nvSpPr>
      <dsp:spPr>
        <a:xfrm>
          <a:off x="4862822" y="3352803"/>
          <a:ext cx="2909589" cy="145479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bg2"/>
              </a:solidFill>
            </a:rPr>
            <a:t>SS-Food</a:t>
          </a:r>
          <a:endParaRPr lang="en-US" sz="4600" kern="1200" dirty="0">
            <a:solidFill>
              <a:schemeClr val="bg2"/>
            </a:solidFill>
          </a:endParaRPr>
        </a:p>
      </dsp:txBody>
      <dsp:txXfrm>
        <a:off x="4905431" y="3395412"/>
        <a:ext cx="2824371" cy="1369576"/>
      </dsp:txXfrm>
    </dsp:sp>
    <dsp:sp modelId="{1D9F1D9D-5F8B-4BF8-9E6B-7AD2935AF3E3}">
      <dsp:nvSpPr>
        <dsp:cNvPr id="0" name=""/>
        <dsp:cNvSpPr/>
      </dsp:nvSpPr>
      <dsp:spPr>
        <a:xfrm rot="3260680">
          <a:off x="2613672" y="4517184"/>
          <a:ext cx="281341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813414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950044" y="4467063"/>
        <a:ext cx="140670" cy="140670"/>
      </dsp:txXfrm>
    </dsp:sp>
    <dsp:sp modelId="{FF60C841-E41D-4641-A961-EB3361D2E6ED}">
      <dsp:nvSpPr>
        <dsp:cNvPr id="0" name=""/>
        <dsp:cNvSpPr/>
      </dsp:nvSpPr>
      <dsp:spPr>
        <a:xfrm>
          <a:off x="4840360" y="4953004"/>
          <a:ext cx="2909589" cy="145479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bg2"/>
              </a:solidFill>
            </a:rPr>
            <a:t>SS-Fund</a:t>
          </a:r>
          <a:endParaRPr lang="en-US" sz="4600" kern="1200" dirty="0">
            <a:solidFill>
              <a:schemeClr val="bg2"/>
            </a:solidFill>
          </a:endParaRPr>
        </a:p>
      </dsp:txBody>
      <dsp:txXfrm>
        <a:off x="4882969" y="4995613"/>
        <a:ext cx="2824371" cy="1369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58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6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grayscale. Run a test print to make sure your colors work when printed in pure black and white and grayscale.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7878-2AD9-4DD6-B380-0CE9F5AD7D15}" type="datetimeFigureOut">
              <a:rPr lang="en-US"/>
              <a:pPr>
                <a:defRPr/>
              </a:pPr>
              <a:t>8/22/2016</a:t>
            </a:fld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1AC03-224B-4F90-AD86-B1824B0A18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16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www.sakshamseva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6197214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SAKSHAMA</a:t>
            </a:r>
          </a:p>
          <a:p>
            <a:pPr algn="ctr"/>
            <a:r>
              <a:rPr lang="en-US" sz="1200" b="1" i="1" dirty="0" smtClean="0"/>
              <a:t>National </a:t>
            </a:r>
            <a:r>
              <a:rPr lang="en-US" sz="1200" b="1" i="1" dirty="0"/>
              <a:t>Organization Dedicated for Specially abled people</a:t>
            </a:r>
            <a:r>
              <a:rPr lang="en-US" sz="1200" b="1" i="1" dirty="0" smtClean="0"/>
              <a:t>!!!</a:t>
            </a:r>
            <a:endParaRPr lang="en-US" sz="1200" b="1" i="1" dirty="0"/>
          </a:p>
        </p:txBody>
      </p:sp>
      <p:pic>
        <p:nvPicPr>
          <p:cNvPr id="6" name="Picture 8" descr="D:\MyData\SAKSHAM\Orientation April 2016\saksham new logo (2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571" y="4876800"/>
            <a:ext cx="2222057" cy="115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BFBM2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38600" y="131780"/>
            <a:ext cx="1615831" cy="1526683"/>
          </a:xfrm>
          <a:prstGeom prst="ellipse">
            <a:avLst/>
          </a:prstGeom>
        </p:spPr>
      </p:pic>
      <p:sp>
        <p:nvSpPr>
          <p:cNvPr id="9" name="Text Placeholder 2"/>
          <p:cNvSpPr txBox="1">
            <a:spLocks/>
          </p:cNvSpPr>
          <p:nvPr/>
        </p:nvSpPr>
        <p:spPr>
          <a:xfrm>
            <a:off x="982663" y="1706869"/>
            <a:ext cx="8008937" cy="2103132"/>
          </a:xfrm>
          <a:prstGeom prst="rect">
            <a:avLst/>
          </a:prstGeom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400" b="1" kern="0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‘CAMBA’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 b="1" kern="0" dirty="0" smtClean="0">
                <a:solidFill>
                  <a:srgbClr val="92D050"/>
                </a:solidFill>
                <a:ea typeface="Arial Unicode MS" pitchFamily="34" charset="-128"/>
                <a:cs typeface="Arial Unicode MS" pitchFamily="34" charset="-128"/>
              </a:rPr>
              <a:t>ORNEAL  </a:t>
            </a:r>
            <a:r>
              <a:rPr lang="en-US" sz="2800" b="1" kern="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2800" b="1" kern="0" dirty="0">
                <a:solidFill>
                  <a:srgbClr val="92D050"/>
                </a:solidFill>
                <a:ea typeface="Arial Unicode MS" pitchFamily="34" charset="-128"/>
                <a:cs typeface="Arial Unicode MS" pitchFamily="34" charset="-128"/>
              </a:rPr>
              <a:t>NDHATVA  </a:t>
            </a:r>
            <a:r>
              <a:rPr lang="en-US" sz="2800" b="1" kern="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US" sz="2800" b="1" kern="0" dirty="0">
                <a:solidFill>
                  <a:srgbClr val="92D050"/>
                </a:solidFill>
                <a:ea typeface="Arial Unicode MS" pitchFamily="34" charset="-128"/>
                <a:cs typeface="Arial Unicode MS" pitchFamily="34" charset="-128"/>
              </a:rPr>
              <a:t>UKTA  </a:t>
            </a:r>
            <a:r>
              <a:rPr lang="en-US" sz="2800" b="1" kern="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2800" b="1" kern="0" dirty="0">
                <a:solidFill>
                  <a:srgbClr val="92D050"/>
                </a:solidFill>
                <a:ea typeface="Arial Unicode MS" pitchFamily="34" charset="-128"/>
                <a:cs typeface="Arial Unicode MS" pitchFamily="34" charset="-128"/>
              </a:rPr>
              <a:t>HARAT </a:t>
            </a:r>
            <a:r>
              <a:rPr lang="en-US" sz="2800" b="1" kern="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2800" b="1" kern="0" dirty="0">
                <a:solidFill>
                  <a:srgbClr val="92D050"/>
                </a:solidFill>
                <a:ea typeface="Arial Unicode MS" pitchFamily="34" charset="-128"/>
                <a:cs typeface="Arial Unicode MS" pitchFamily="34" charset="-128"/>
              </a:rPr>
              <a:t>BHIYAN </a:t>
            </a:r>
            <a:endParaRPr lang="hi-IN" sz="2800" b="1" kern="0" dirty="0">
              <a:solidFill>
                <a:srgbClr val="92D050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kern="0" dirty="0">
                <a:solidFill>
                  <a:srgbClr val="92D050"/>
                </a:solidFill>
              </a:rPr>
              <a:t>(Corneal Blindness Free India Movement)</a:t>
            </a:r>
          </a:p>
        </p:txBody>
      </p:sp>
      <p:sp>
        <p:nvSpPr>
          <p:cNvPr id="2" name="Rectangle 1"/>
          <p:cNvSpPr/>
          <p:nvPr/>
        </p:nvSpPr>
        <p:spPr>
          <a:xfrm>
            <a:off x="2980859" y="3733800"/>
            <a:ext cx="3182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i-IN" b="1" kern="0" dirty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कॉर्नियल अंधत्वमुक्त भारत अभियान</a:t>
            </a:r>
            <a:endParaRPr lang="en-US" b="1" kern="0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63224"/>
              </p:ext>
            </p:extLst>
          </p:nvPr>
        </p:nvGraphicFramePr>
        <p:xfrm>
          <a:off x="806450" y="1431925"/>
          <a:ext cx="8108950" cy="512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02"/>
                <a:gridCol w="2818192"/>
                <a:gridCol w="1568731"/>
                <a:gridCol w="1302635"/>
                <a:gridCol w="1621790"/>
              </a:tblGrid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Source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Prevalence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Yearly rise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Note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</a:tr>
              <a:tr h="265208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2016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Times Of India</a:t>
                      </a:r>
                    </a:p>
                    <a:p>
                      <a:endParaRPr lang="en-US" sz="1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http://timesofindia.indiatimes.com/city/chandigarh/Corneal-blindness-accounts-for-25-of-total-1-5-crore-blinds-in-our-country/articleshow/15826978.cms</a:t>
                      </a: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25 %  of 1.5 crore blind population of India (i.e. 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37.5 lakh</a:t>
                      </a: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Need 2 lakh per year</a:t>
                      </a: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</a:tr>
              <a:tr h="164612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1995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Eye Bank Association of India</a:t>
                      </a: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(Documentary – Audio Visual)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11 lakh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25000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6" marB="45726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0676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2384509" y="248443"/>
            <a:ext cx="37541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dirty="0">
                <a:latin typeface="+mn-lt"/>
              </a:rPr>
              <a:t>‘CAMBA’ LAUNCH -</a:t>
            </a:r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152401"/>
            <a:ext cx="762000" cy="762000"/>
          </a:xfrm>
          <a:prstGeom prst="roundRect">
            <a:avLst/>
          </a:prstGeom>
        </p:spPr>
      </p:pic>
      <p:pic>
        <p:nvPicPr>
          <p:cNvPr id="24580" name="Picture 2" descr="20160305_10473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8" y="2971800"/>
            <a:ext cx="543385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762000" y="1525488"/>
            <a:ext cx="7239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latin typeface="+mn-lt"/>
              </a:rPr>
              <a:t>National </a:t>
            </a:r>
            <a:r>
              <a:rPr lang="en-US" altLang="en-US" b="1" dirty="0">
                <a:latin typeface="+mn-lt"/>
              </a:rPr>
              <a:t>workshop on “CORNEA ANDHATWA MUKTA BHARAT ABHIYAN” Launched ON 05.03.2016 at Constitution Club, New </a:t>
            </a:r>
            <a:r>
              <a:rPr lang="en-US" altLang="en-US" b="1" dirty="0" smtClean="0">
                <a:latin typeface="+mn-lt"/>
              </a:rPr>
              <a:t>Delhi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latin typeface="+mn-lt"/>
              </a:rPr>
              <a:t>Inaugural </a:t>
            </a:r>
            <a:r>
              <a:rPr lang="en-US" altLang="en-US" b="1" dirty="0">
                <a:latin typeface="+mn-lt"/>
              </a:rPr>
              <a:t>session </a:t>
            </a:r>
            <a:r>
              <a:rPr lang="en-US" altLang="en-US" b="1" dirty="0" smtClean="0">
                <a:latin typeface="+mn-lt"/>
              </a:rPr>
              <a:t>– Dignitaries on dais</a:t>
            </a:r>
            <a:endParaRPr lang="en-US" altLang="en-US" dirty="0">
              <a:latin typeface="+mn-lt"/>
            </a:endParaRP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6248400" y="3627439"/>
            <a:ext cx="28956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+mn-lt"/>
                <a:ea typeface="Calibri" pitchFamily="34" charset="0"/>
                <a:cs typeface="Mangal" pitchFamily="18" charset="0"/>
              </a:rPr>
              <a:t>Shri </a:t>
            </a:r>
            <a:r>
              <a:rPr lang="en-US" altLang="en-US" sz="2000" b="1" dirty="0" smtClean="0">
                <a:latin typeface="+mn-lt"/>
                <a:ea typeface="Calibri" pitchFamily="34" charset="0"/>
                <a:cs typeface="Mangal" pitchFamily="18" charset="0"/>
              </a:rPr>
              <a:t>Krishna pal  </a:t>
            </a:r>
            <a:r>
              <a:rPr lang="en-US" altLang="en-US" sz="2000" b="1" dirty="0">
                <a:latin typeface="+mn-lt"/>
                <a:ea typeface="Calibri" pitchFamily="34" charset="0"/>
                <a:cs typeface="Mangal" pitchFamily="18" charset="0"/>
              </a:rPr>
              <a:t>Ji Gurjar</a:t>
            </a:r>
            <a:endParaRPr lang="en-US" altLang="en-US" sz="2000" dirty="0">
              <a:latin typeface="+mn-lt"/>
              <a:ea typeface="Calibri" pitchFamily="34" charset="0"/>
              <a:cs typeface="Mangal" pitchFamily="18" charset="0"/>
            </a:endParaRPr>
          </a:p>
          <a:p>
            <a:pPr eaLnBrk="1" hangingPunct="1"/>
            <a:r>
              <a:rPr lang="en-US" altLang="en-US" sz="2000" dirty="0">
                <a:latin typeface="+mn-lt"/>
                <a:ea typeface="Calibri" pitchFamily="34" charset="0"/>
                <a:cs typeface="Mangal" pitchFamily="18" charset="0"/>
              </a:rPr>
              <a:t>Hon’ble Minister of State for Social Justice and Empowerment </a:t>
            </a:r>
          </a:p>
        </p:txBody>
      </p:sp>
      <p:sp>
        <p:nvSpPr>
          <p:cNvPr id="24583" name="Rectangle 3"/>
          <p:cNvSpPr>
            <a:spLocks noChangeArrowheads="1"/>
          </p:cNvSpPr>
          <p:nvPr/>
        </p:nvSpPr>
        <p:spPr bwMode="auto">
          <a:xfrm>
            <a:off x="6172200" y="5464175"/>
            <a:ext cx="289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+mn-lt"/>
              </a:rPr>
              <a:t>Ms. </a:t>
            </a:r>
            <a:r>
              <a:rPr lang="en-US" altLang="en-US" sz="2000" b="1" dirty="0">
                <a:latin typeface="+mn-lt"/>
              </a:rPr>
              <a:t>Ira Singhal</a:t>
            </a:r>
            <a:r>
              <a:rPr lang="en-US" altLang="en-US" sz="2000" dirty="0">
                <a:latin typeface="+mn-lt"/>
              </a:rPr>
              <a:t>, </a:t>
            </a:r>
          </a:p>
          <a:p>
            <a:pPr eaLnBrk="1" hangingPunct="1"/>
            <a:r>
              <a:rPr lang="en-US" altLang="en-US" sz="2000" dirty="0">
                <a:latin typeface="+mn-lt"/>
              </a:rPr>
              <a:t>First disabled IAS topper.</a:t>
            </a:r>
          </a:p>
        </p:txBody>
      </p:sp>
      <p:pic>
        <p:nvPicPr>
          <p:cNvPr id="8" name="Picture 7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24585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8756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1105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2728913" y="152400"/>
            <a:ext cx="30198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+mn-lt"/>
              </a:rPr>
              <a:t>‘CAMBA’ LAUNCH -</a:t>
            </a: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702749" y="895290"/>
            <a:ext cx="586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latin typeface="+mn-lt"/>
              </a:rPr>
              <a:t>Concluding session </a:t>
            </a:r>
            <a:r>
              <a:rPr lang="en-US" altLang="en-US" sz="2000" b="1" dirty="0" smtClean="0">
                <a:latin typeface="+mn-lt"/>
              </a:rPr>
              <a:t>– Dignitaries </a:t>
            </a:r>
            <a:r>
              <a:rPr lang="en-US" altLang="en-US" sz="2000" b="1" dirty="0">
                <a:latin typeface="+mn-lt"/>
              </a:rPr>
              <a:t>o</a:t>
            </a:r>
            <a:r>
              <a:rPr lang="en-US" altLang="en-US" sz="2000" b="1" dirty="0" smtClean="0">
                <a:latin typeface="+mn-lt"/>
              </a:rPr>
              <a:t>n dais</a:t>
            </a:r>
            <a:endParaRPr lang="en-US" altLang="en-US" sz="2000" dirty="0">
              <a:latin typeface="+mn-lt"/>
            </a:endParaRPr>
          </a:p>
        </p:txBody>
      </p:sp>
      <p:pic>
        <p:nvPicPr>
          <p:cNvPr id="25604" name="Picture 2" descr="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1534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BFBM2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25606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9248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667000" y="161925"/>
            <a:ext cx="30198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+mn-lt"/>
              </a:rPr>
              <a:t>‘CAMBA’ LAUNCH -</a:t>
            </a:r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152401"/>
            <a:ext cx="762000" cy="762000"/>
          </a:xfrm>
          <a:prstGeom prst="roundRect">
            <a:avLst/>
          </a:prstGeom>
        </p:spPr>
      </p:pic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4419600" y="1371600"/>
            <a:ext cx="49242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 b="1" dirty="0">
                <a:latin typeface="+mn-lt"/>
              </a:rPr>
              <a:t>Concluding session - Dignitaries</a:t>
            </a:r>
            <a:endParaRPr lang="en-US" altLang="en-US" sz="2000" dirty="0">
              <a:latin typeface="+mn-lt"/>
            </a:endParaRPr>
          </a:p>
        </p:txBody>
      </p:sp>
      <p:pic>
        <p:nvPicPr>
          <p:cNvPr id="26629" name="Picture 2" descr="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8" y="2286000"/>
            <a:ext cx="411826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4648200" y="1980415"/>
            <a:ext cx="4876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latin typeface="+mn-lt"/>
                <a:ea typeface="Calibri" pitchFamily="34" charset="0"/>
                <a:cs typeface="Mangal" pitchFamily="18" charset="0"/>
              </a:rPr>
              <a:t>Shri J P Nadda ji</a:t>
            </a:r>
            <a:endParaRPr lang="en-US" altLang="en-US" dirty="0">
              <a:latin typeface="+mn-lt"/>
              <a:ea typeface="Calibri" pitchFamily="34" charset="0"/>
              <a:cs typeface="Mangal" pitchFamily="18" charset="0"/>
            </a:endParaRPr>
          </a:p>
          <a:p>
            <a:pPr eaLnBrk="1" hangingPunct="1"/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Hon’ble Union Minister of Health </a:t>
            </a:r>
          </a:p>
          <a:p>
            <a:pPr eaLnBrk="1" hangingPunct="1"/>
            <a:endParaRPr lang="en-US" altLang="en-US" b="1" dirty="0">
              <a:solidFill>
                <a:srgbClr val="FFFF00"/>
              </a:solidFill>
              <a:latin typeface="+mn-lt"/>
              <a:ea typeface="Calibri" pitchFamily="34" charset="0"/>
              <a:cs typeface="Mangal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latin typeface="+mn-lt"/>
                <a:ea typeface="Calibri" pitchFamily="34" charset="0"/>
                <a:cs typeface="Mangal" pitchFamily="18" charset="0"/>
              </a:rPr>
              <a:t>Shri Bhaiyaji Joshi</a:t>
            </a:r>
          </a:p>
          <a:p>
            <a:pPr eaLnBrk="1" hangingPunct="1"/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Mananiya Sarkaryavah of RSS </a:t>
            </a:r>
          </a:p>
          <a:p>
            <a:pPr eaLnBrk="1" hangingPunct="1"/>
            <a:endParaRPr lang="en-US" altLang="en-US" b="1" dirty="0">
              <a:solidFill>
                <a:srgbClr val="FFFF00"/>
              </a:solidFill>
              <a:latin typeface="+mn-lt"/>
              <a:ea typeface="Calibri" pitchFamily="34" charset="0"/>
              <a:cs typeface="Mangal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latin typeface="+mn-lt"/>
                <a:ea typeface="Calibri" pitchFamily="34" charset="0"/>
                <a:cs typeface="Mangal" pitchFamily="18" charset="0"/>
              </a:rPr>
              <a:t>Dr. Radhika Tandon</a:t>
            </a:r>
          </a:p>
          <a:p>
            <a:pPr eaLnBrk="1" hangingPunct="1"/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EBAI National president </a:t>
            </a:r>
          </a:p>
          <a:p>
            <a:pPr eaLnBrk="1" hangingPunct="1"/>
            <a:endParaRPr lang="en-US" altLang="en-US" b="1" dirty="0">
              <a:solidFill>
                <a:srgbClr val="FFFF00"/>
              </a:solidFill>
              <a:latin typeface="+mn-lt"/>
              <a:ea typeface="Calibri" pitchFamily="34" charset="0"/>
              <a:cs typeface="Mangal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latin typeface="+mn-lt"/>
                <a:ea typeface="Calibri" pitchFamily="34" charset="0"/>
                <a:cs typeface="Mangal" pitchFamily="18" charset="0"/>
              </a:rPr>
              <a:t>Dr. SS Agarwal</a:t>
            </a:r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 </a:t>
            </a:r>
          </a:p>
          <a:p>
            <a:pPr eaLnBrk="1" hangingPunct="1"/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National President IMA</a:t>
            </a:r>
          </a:p>
          <a:p>
            <a:pPr eaLnBrk="1" hangingPunct="1"/>
            <a:endParaRPr lang="en-US" altLang="en-US" b="1" dirty="0">
              <a:solidFill>
                <a:srgbClr val="FFFF00"/>
              </a:solidFill>
              <a:latin typeface="+mn-lt"/>
              <a:ea typeface="Calibri" pitchFamily="34" charset="0"/>
              <a:cs typeface="Mangal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latin typeface="+mn-lt"/>
                <a:ea typeface="Calibri" pitchFamily="34" charset="0"/>
                <a:cs typeface="Mangal" pitchFamily="18" charset="0"/>
              </a:rPr>
              <a:t>Mrs. </a:t>
            </a:r>
            <a:r>
              <a:rPr lang="en-US" altLang="en-US" b="1" dirty="0">
                <a:latin typeface="+mn-lt"/>
                <a:ea typeface="Calibri" pitchFamily="34" charset="0"/>
                <a:cs typeface="Mangal" pitchFamily="18" charset="0"/>
              </a:rPr>
              <a:t>Dharitri Panda</a:t>
            </a:r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, </a:t>
            </a:r>
          </a:p>
          <a:p>
            <a:pPr eaLnBrk="1" hangingPunct="1"/>
            <a:r>
              <a:rPr lang="en-US" altLang="en-US" dirty="0">
                <a:latin typeface="+mn-lt"/>
                <a:ea typeface="Calibri" pitchFamily="34" charset="0"/>
                <a:cs typeface="Mangal" pitchFamily="18" charset="0"/>
              </a:rPr>
              <a:t>Secy NBCS (National Blindness Control Society)</a:t>
            </a:r>
            <a:endParaRPr lang="en-US" altLang="en-US" b="1" dirty="0">
              <a:solidFill>
                <a:srgbClr val="FFFF00"/>
              </a:solidFill>
              <a:latin typeface="+mn-lt"/>
              <a:ea typeface="Calibri" pitchFamily="34" charset="0"/>
              <a:cs typeface="Mangal" pitchFamily="18" charset="0"/>
            </a:endParaRPr>
          </a:p>
        </p:txBody>
      </p:sp>
      <p:pic>
        <p:nvPicPr>
          <p:cNvPr id="26631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58" y="80962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2473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2625" y="2971800"/>
            <a:ext cx="747077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 smtClean="0"/>
              <a:t>CAMBA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b="1" dirty="0" smtClean="0"/>
              <a:t>DISTRICT SETUP</a:t>
            </a:r>
          </a:p>
        </p:txBody>
      </p:sp>
      <p:pic>
        <p:nvPicPr>
          <p:cNvPr id="3" name="Picture 2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674076"/>
            <a:ext cx="1828800" cy="1828800"/>
          </a:xfrm>
          <a:prstGeom prst="roundRect">
            <a:avLst/>
          </a:prstGeom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181600"/>
            <a:ext cx="191452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074215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228600"/>
          <a:ext cx="85344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685800" y="4999038"/>
            <a:ext cx="26924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JS = JILA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SS = SAHA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TS = TALUKA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MS = MANDAL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NR = NETRA RAKSHAK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371600" y="1828800"/>
            <a:ext cx="68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7" name="Picture 10" descr="saksham new logo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BFBM2-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1500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228600"/>
          <a:ext cx="85344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685800" y="3962400"/>
            <a:ext cx="365918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JS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 = JILA SAMYOJAK</a:t>
            </a:r>
          </a:p>
          <a:p>
            <a:pPr>
              <a:defRPr/>
            </a:pP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SS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 = SAHA SAMYOJAK</a:t>
            </a:r>
          </a:p>
          <a:p>
            <a:pPr>
              <a:defRPr/>
            </a:pP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TS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 = TALUKA SAMYOJAK</a:t>
            </a:r>
          </a:p>
          <a:p>
            <a:pPr>
              <a:defRPr/>
            </a:pP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MS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 = MANDAL SAMYOJAK</a:t>
            </a:r>
          </a:p>
          <a:p>
            <a:pPr>
              <a:defRPr/>
            </a:pP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NR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  <a:latin typeface="Calibri" pitchFamily="34" charset="0"/>
                <a:ea typeface="Arial" charset="0"/>
              </a:rPr>
              <a:t> = NETRA RAKSHAK</a:t>
            </a:r>
          </a:p>
        </p:txBody>
      </p:sp>
      <p:pic>
        <p:nvPicPr>
          <p:cNvPr id="29700" name="Picture 10" descr="saksham new logo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BFBM2-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207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228600"/>
          <a:ext cx="85344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685800" y="4999038"/>
            <a:ext cx="26924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JS = JILA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SS = SAHA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TS = TALUKA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MS = MANDAL SAMYOJAK</a:t>
            </a:r>
          </a:p>
          <a:p>
            <a:pPr eaLnBrk="1" hangingPunct="1"/>
            <a:r>
              <a:rPr lang="en-US" altLang="en-US" b="1" dirty="0">
                <a:solidFill>
                  <a:schemeClr val="bg2"/>
                </a:solidFill>
                <a:latin typeface="Calibri" pitchFamily="34" charset="0"/>
              </a:rPr>
              <a:t>NR = NETRA RAKSHAK</a:t>
            </a:r>
          </a:p>
        </p:txBody>
      </p:sp>
      <p:pic>
        <p:nvPicPr>
          <p:cNvPr id="30724" name="Picture 10" descr="saksham new logo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BFBM2-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678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62000" y="2895600"/>
            <a:ext cx="8004175" cy="1828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5400" b="1" dirty="0" smtClean="0"/>
              <a:t>CAMBA</a:t>
            </a:r>
            <a:br>
              <a:rPr lang="en-US" altLang="en-US" sz="5400" b="1" dirty="0" smtClean="0"/>
            </a:br>
            <a:r>
              <a:rPr lang="en-US" altLang="en-US" sz="5400" b="1" dirty="0" smtClean="0"/>
              <a:t>Working Procedure</a:t>
            </a:r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4737" y="304800"/>
            <a:ext cx="1981200" cy="1981200"/>
          </a:xfrm>
          <a:prstGeom prst="ellipse">
            <a:avLst/>
          </a:prstGeom>
        </p:spPr>
      </p:pic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5257800"/>
            <a:ext cx="191452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864251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07231" y="1295400"/>
            <a:ext cx="8832113" cy="5105400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To meet to inform and to seek support of -</a:t>
            </a:r>
            <a:br>
              <a:rPr lang="en-US" altLang="en-US" sz="3200" dirty="0"/>
            </a:br>
            <a:r>
              <a:rPr lang="en-US" altLang="en-US" sz="3200" dirty="0"/>
              <a:t>- Local MP, MLA, Mayor, </a:t>
            </a:r>
            <a:r>
              <a:rPr lang="en-US" altLang="en-US" sz="3200" dirty="0" smtClean="0"/>
              <a:t>etc.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3200" dirty="0"/>
              <a:t>- Collector</a:t>
            </a:r>
            <a:br>
              <a:rPr lang="en-US" altLang="en-US" sz="3200" dirty="0"/>
            </a:br>
            <a:r>
              <a:rPr lang="en-US" altLang="en-US" sz="3200" dirty="0"/>
              <a:t>- CEO and Chairman of ZP</a:t>
            </a:r>
            <a:br>
              <a:rPr lang="en-US" altLang="en-US" sz="3200" dirty="0"/>
            </a:br>
            <a:r>
              <a:rPr lang="en-US" altLang="en-US" sz="3200" dirty="0"/>
              <a:t>- District Education Officer</a:t>
            </a:r>
            <a:br>
              <a:rPr lang="en-US" altLang="en-US" sz="3200" dirty="0"/>
            </a:br>
            <a:r>
              <a:rPr lang="en-US" altLang="en-US" sz="3200" dirty="0"/>
              <a:t>- Civil Surgeon</a:t>
            </a:r>
            <a:br>
              <a:rPr lang="en-US" altLang="en-US" sz="3200" dirty="0"/>
            </a:br>
            <a:r>
              <a:rPr lang="en-US" altLang="en-US" sz="3200" dirty="0"/>
              <a:t>- Dean of Govt Hospital and other big hospitals </a:t>
            </a:r>
            <a:br>
              <a:rPr lang="en-US" altLang="en-US" sz="3200" dirty="0"/>
            </a:br>
            <a:r>
              <a:rPr lang="en-US" altLang="en-US" sz="3200" dirty="0"/>
              <a:t>           </a:t>
            </a:r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32772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192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Working procedure…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4598017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CAMBA – Vision &amp; Mission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077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Vision:</a:t>
            </a:r>
          </a:p>
          <a:p>
            <a:r>
              <a:rPr lang="en-US" dirty="0"/>
              <a:t>Minimizing the burden of corneal blindness in the society with special focus on children and the adolescent group who will be the bright future of the </a:t>
            </a:r>
            <a:r>
              <a:rPr lang="en-US" dirty="0" smtClean="0"/>
              <a:t>nation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Mission:</a:t>
            </a:r>
          </a:p>
          <a:p>
            <a:r>
              <a:rPr lang="en-US" dirty="0"/>
              <a:t>Developing manpower, infrastructure, network and resources to minimize corneal </a:t>
            </a:r>
            <a:r>
              <a:rPr lang="en-US" dirty="0" smtClean="0"/>
              <a:t>blindness</a:t>
            </a:r>
            <a:endParaRPr lang="en-US" dirty="0"/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8725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1694021"/>
            <a:ext cx="85344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Meeting with Doctors of Rural Hospitals to get the information about patients and to seek support in diagnosis, treatment and post operative </a:t>
            </a:r>
            <a:r>
              <a:rPr lang="en-US" altLang="en-US" sz="3200" dirty="0" smtClean="0">
                <a:latin typeface="+mn-lt"/>
              </a:rPr>
              <a:t>care</a:t>
            </a:r>
          </a:p>
          <a:p>
            <a:pPr eaLnBrk="1" hangingPunct="1"/>
            <a:endParaRPr lang="en-US" altLang="en-US" sz="3200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n-lt"/>
              </a:rPr>
              <a:t>Meeting with Head Masters and teachers of various school administration to seek their </a:t>
            </a:r>
            <a:r>
              <a:rPr lang="en-US" altLang="en-US" sz="3200" dirty="0" smtClean="0">
                <a:latin typeface="+mn-lt"/>
              </a:rPr>
              <a:t>help</a:t>
            </a:r>
          </a:p>
          <a:p>
            <a:pPr eaLnBrk="1" hangingPunct="1"/>
            <a:endParaRPr lang="en-US" altLang="en-US" sz="32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+mn-lt"/>
              </a:rPr>
              <a:t>Working procedure…</a:t>
            </a:r>
            <a:endParaRPr lang="en-US" b="1" dirty="0">
              <a:latin typeface="+mn-lt"/>
            </a:endParaRPr>
          </a:p>
        </p:txBody>
      </p:sp>
      <p:pic>
        <p:nvPicPr>
          <p:cNvPr id="6" name="Picture 5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423182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1798638"/>
            <a:ext cx="8077200" cy="3382962"/>
          </a:xfrm>
        </p:spPr>
        <p:txBody>
          <a:bodyPr>
            <a:noAutofit/>
          </a:bodyPr>
          <a:lstStyle/>
          <a:p>
            <a:r>
              <a:rPr lang="en-US" altLang="en-US" sz="3200" dirty="0">
                <a:latin typeface="+mn-lt"/>
              </a:rPr>
              <a:t>Meeting with </a:t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- Sarpanch of the village.</a:t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- Anganwadi</a:t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- Asha workers</a:t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- Gramsevaks</a:t>
            </a:r>
            <a:br>
              <a:rPr lang="en-US" altLang="en-US" sz="3200" dirty="0">
                <a:latin typeface="+mn-lt"/>
              </a:rPr>
            </a:br>
            <a:r>
              <a:rPr lang="en-US" altLang="en-US" sz="3200" dirty="0">
                <a:latin typeface="+mn-lt"/>
              </a:rPr>
              <a:t>  to seek their support.</a:t>
            </a:r>
            <a:br>
              <a:rPr lang="en-US" altLang="en-US" sz="3200" dirty="0">
                <a:latin typeface="+mn-lt"/>
              </a:rPr>
            </a:br>
            <a:endParaRPr lang="en-US" altLang="en-US" sz="3200" dirty="0">
              <a:latin typeface="+mn-lt"/>
            </a:endParaRPr>
          </a:p>
        </p:txBody>
      </p:sp>
      <p:pic>
        <p:nvPicPr>
          <p:cNvPr id="3" name="Picture 2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35844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192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+mn-lt"/>
              </a:rPr>
              <a:t>Working procedure…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85819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8458200" cy="4373563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We shall take the help of –</a:t>
            </a:r>
            <a:br>
              <a:rPr lang="en-US" altLang="en-US" dirty="0" smtClean="0"/>
            </a:br>
            <a:r>
              <a:rPr lang="en-US" altLang="en-US" dirty="0" smtClean="0"/>
              <a:t>- NGOs, </a:t>
            </a:r>
            <a:br>
              <a:rPr lang="en-US" altLang="en-US" dirty="0" smtClean="0"/>
            </a:br>
            <a:r>
              <a:rPr lang="en-US" altLang="en-US" dirty="0" smtClean="0"/>
              <a:t>- NSS units of various colleges.</a:t>
            </a:r>
            <a:br>
              <a:rPr lang="en-US" altLang="en-US" dirty="0" smtClean="0"/>
            </a:br>
            <a:r>
              <a:rPr lang="en-US" altLang="en-US" dirty="0" smtClean="0"/>
              <a:t>- Students of BSW and MSW.</a:t>
            </a:r>
            <a:br>
              <a:rPr lang="en-US" altLang="en-US" dirty="0" smtClean="0"/>
            </a:br>
            <a:r>
              <a:rPr lang="en-US" altLang="en-US" dirty="0" smtClean="0"/>
              <a:t>- Students of optometry, ophthalmic technician courses</a:t>
            </a:r>
            <a:r>
              <a:rPr lang="en-US" altLang="en-US" dirty="0"/>
              <a:t> </a:t>
            </a:r>
            <a:r>
              <a:rPr lang="en-US" altLang="en-US" dirty="0" smtClean="0"/>
              <a:t>for survey and screening camps. </a:t>
            </a:r>
          </a:p>
        </p:txBody>
      </p:sp>
      <p:pic>
        <p:nvPicPr>
          <p:cNvPr id="3" name="Picture 2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36868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192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Working procedure…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28580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2192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+mn-lt"/>
              </a:rPr>
              <a:t>Working procedure…</a:t>
            </a:r>
            <a:endParaRPr lang="en-US" b="1" dirty="0">
              <a:latin typeface="+mn-lt"/>
            </a:endParaRPr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0"/>
            <a:ext cx="1143000" cy="1143000"/>
          </a:xfrm>
          <a:prstGeom prst="ellipse">
            <a:avLst/>
          </a:prstGeom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096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1447800"/>
            <a:ext cx="8534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latin typeface="+mn-lt"/>
              </a:rPr>
              <a:t>“</a:t>
            </a:r>
            <a:r>
              <a:rPr lang="en-US" altLang="en-US" sz="2800" b="1" dirty="0">
                <a:latin typeface="+mn-lt"/>
              </a:rPr>
              <a:t>NETRA RAKSHAK</a:t>
            </a:r>
            <a:r>
              <a:rPr lang="en-US" altLang="en-US" sz="2800" dirty="0">
                <a:latin typeface="+mn-lt"/>
              </a:rPr>
              <a:t>” (SIGHT KEEPER</a:t>
            </a:r>
            <a:r>
              <a:rPr lang="en-US" altLang="en-US" sz="2800" dirty="0" smtClean="0">
                <a:latin typeface="+mn-lt"/>
              </a:rPr>
              <a:t>)</a:t>
            </a:r>
          </a:p>
          <a:p>
            <a:pPr eaLnBrk="1" hangingPunct="1"/>
            <a:endParaRPr lang="en-US" altLang="en-US" sz="3200" dirty="0" smtClean="0">
              <a:latin typeface="+mn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</a:rPr>
              <a:t>To </a:t>
            </a:r>
            <a:r>
              <a:rPr lang="en-US" altLang="en-US" sz="3200" dirty="0">
                <a:latin typeface="+mn-lt"/>
              </a:rPr>
              <a:t>connect the registered patient with the corneal surgeon, eye bank to facilitate keratoplasty and post operative follow up</a:t>
            </a:r>
            <a:endParaRPr lang="en-US" altLang="en-US" sz="3200" b="1" dirty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3200" dirty="0" smtClean="0">
              <a:latin typeface="+mn-lt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+mn-lt"/>
              </a:rPr>
              <a:t>To </a:t>
            </a:r>
            <a:r>
              <a:rPr lang="en-US" altLang="en-US" sz="3200" dirty="0">
                <a:latin typeface="+mn-lt"/>
              </a:rPr>
              <a:t>bring awareness amongst people to prevent corneal blindness.</a:t>
            </a:r>
            <a:br>
              <a:rPr lang="en-US" altLang="en-US" sz="3200" dirty="0">
                <a:latin typeface="+mn-lt"/>
              </a:rPr>
            </a:br>
            <a:endParaRPr lang="en-US" alt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1007523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4576" y="2018437"/>
            <a:ext cx="5075941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“Saksham bharat,</a:t>
            </a:r>
          </a:p>
          <a:p>
            <a:pPr algn="ctr">
              <a:defRPr/>
            </a:pPr>
            <a:r>
              <a:rPr lang="en-US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Samarth bharat !”</a:t>
            </a:r>
          </a:p>
        </p:txBody>
      </p:sp>
      <p:pic>
        <p:nvPicPr>
          <p:cNvPr id="3" name="Picture 2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088" y="76200"/>
            <a:ext cx="1828800" cy="1828800"/>
          </a:xfrm>
          <a:prstGeom prst="ellipse">
            <a:avLst/>
          </a:prstGeom>
        </p:spPr>
      </p:pic>
      <p:pic>
        <p:nvPicPr>
          <p:cNvPr id="38916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04800"/>
            <a:ext cx="191452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3600" y="3505200"/>
            <a:ext cx="56816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SAKSHAMA-KARNATAKA</a:t>
            </a:r>
          </a:p>
          <a:p>
            <a:pPr algn="ctr"/>
            <a:r>
              <a:rPr lang="en-US" sz="1600" b="1" i="1" dirty="0"/>
              <a:t>National Organization Dedicated for Specially abled people!!!</a:t>
            </a:r>
          </a:p>
          <a:p>
            <a:pPr algn="ctr"/>
            <a:endParaRPr lang="en-CA" sz="1600" b="1" dirty="0" smtClean="0">
              <a:latin typeface="+mj-lt"/>
            </a:endParaRPr>
          </a:p>
          <a:p>
            <a:pPr algn="ctr"/>
            <a:endParaRPr lang="en-CA" sz="1600" b="1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 NO 55, Link Road, Sheshadripuram</a:t>
            </a:r>
            <a:endParaRPr lang="en-CA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Bengaluru - 560020</a:t>
            </a:r>
            <a:endParaRPr lang="en-CA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ON WEB: www.sakshamakarnataka.org</a:t>
            </a:r>
            <a:endParaRPr lang="en-CA" sz="1600" dirty="0" smtClean="0">
              <a:latin typeface="+mj-lt"/>
            </a:endParaRPr>
          </a:p>
          <a:p>
            <a:pPr algn="ctr"/>
            <a:r>
              <a:rPr lang="en-US" sz="1600" u="sng" dirty="0" smtClean="0">
                <a:latin typeface="+mj-lt"/>
                <a:hlinkClick r:id="rId4"/>
              </a:rPr>
              <a:t>www.sakshamseva.org</a:t>
            </a:r>
            <a:endParaRPr lang="en-US" sz="1600" u="sng" dirty="0" smtClean="0">
              <a:latin typeface="+mj-lt"/>
            </a:endParaRPr>
          </a:p>
          <a:p>
            <a:pPr algn="ctr"/>
            <a:r>
              <a:rPr lang="en-US" sz="1600" u="sng" dirty="0" smtClean="0">
                <a:latin typeface="+mj-lt"/>
              </a:rPr>
              <a:t> </a:t>
            </a:r>
          </a:p>
          <a:p>
            <a:pPr algn="ctr"/>
            <a:r>
              <a:rPr lang="en-US" sz="1600" dirty="0" smtClean="0">
                <a:latin typeface="+mj-lt"/>
              </a:rPr>
              <a:t>Facebook - @SAKSHAMA KARNATAKA </a:t>
            </a:r>
            <a:endParaRPr lang="en-CA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E-MAIL: sakshama.karnataka@gmail.com</a:t>
            </a:r>
            <a:endParaRPr lang="en-CA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MOBILE: 9986699710</a:t>
            </a:r>
            <a:endParaRPr lang="en-CA" sz="1600" dirty="0" smtClean="0">
              <a:latin typeface="+mj-lt"/>
            </a:endParaRPr>
          </a:p>
          <a:p>
            <a:pPr algn="ctr"/>
            <a:endParaRPr lang="en-CA" sz="2400" dirty="0" smtClean="0">
              <a:latin typeface="+mj-lt"/>
            </a:endParaRPr>
          </a:p>
          <a:p>
            <a:pPr algn="ctr"/>
            <a:r>
              <a:rPr lang="en-US" sz="2400" dirty="0" smtClean="0">
                <a:latin typeface="+mj-lt"/>
              </a:rPr>
              <a:t> </a:t>
            </a:r>
            <a:endParaRPr lang="en-CA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82827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Aims &amp; Objective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956787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To ascertain, by a survey, the actual number of persons affected by Corneal Opacity who require restoration of sight from Eye </a:t>
            </a:r>
            <a:r>
              <a:rPr lang="en-US" altLang="en-US" dirty="0" smtClean="0"/>
              <a:t>Donation</a:t>
            </a:r>
            <a:endParaRPr lang="en-US" altLang="en-US" dirty="0"/>
          </a:p>
          <a:p>
            <a:r>
              <a:rPr lang="en-US" altLang="en-US" dirty="0"/>
              <a:t>To diagnose the enlisted people for Corneal Opacity to analyze the possibility of relief through Eye </a:t>
            </a:r>
            <a:r>
              <a:rPr lang="en-US" altLang="en-US" dirty="0" smtClean="0"/>
              <a:t>Donation</a:t>
            </a:r>
            <a:endParaRPr lang="en-US" altLang="en-US" dirty="0"/>
          </a:p>
          <a:p>
            <a:r>
              <a:rPr lang="en-US" altLang="en-US" dirty="0"/>
              <a:t>To network with existing eye banks and to start eye collection </a:t>
            </a:r>
            <a:r>
              <a:rPr lang="en-US" altLang="en-US" dirty="0" smtClean="0"/>
              <a:t>centers</a:t>
            </a:r>
          </a:p>
          <a:p>
            <a:r>
              <a:rPr lang="en-US" dirty="0"/>
              <a:t>To network for seeking the support of Corneal surgeons, Ophthalmologists, Optometrists in the covered area. </a:t>
            </a:r>
            <a:endParaRPr lang="en-US" dirty="0" smtClean="0"/>
          </a:p>
          <a:p>
            <a:r>
              <a:rPr lang="en-US" altLang="en-US" dirty="0" smtClean="0"/>
              <a:t>To </a:t>
            </a:r>
            <a:r>
              <a:rPr lang="en-US" altLang="en-US" dirty="0"/>
              <a:t>propagate the need of </a:t>
            </a:r>
            <a:r>
              <a:rPr lang="en-US" altLang="en-US" dirty="0" smtClean="0"/>
              <a:t>Eye Donation </a:t>
            </a:r>
            <a:r>
              <a:rPr lang="en-US" altLang="en-US" dirty="0"/>
              <a:t>through intense awareness amongst </a:t>
            </a:r>
            <a:r>
              <a:rPr lang="en-US" altLang="en-US" dirty="0" smtClean="0"/>
              <a:t>public</a:t>
            </a:r>
          </a:p>
          <a:p>
            <a:r>
              <a:rPr lang="en-US" altLang="en-US" dirty="0" smtClean="0"/>
              <a:t>To </a:t>
            </a:r>
            <a:r>
              <a:rPr lang="en-US" altLang="en-US" dirty="0"/>
              <a:t>take efforts for improvement in the infrastructure for Eye Donation in the country</a:t>
            </a:r>
            <a:endParaRPr lang="en-US" dirty="0"/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0904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Why CAMBA?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No consistency in statistics </a:t>
            </a:r>
            <a:r>
              <a:rPr lang="en-US" altLang="en-US" dirty="0" smtClean="0"/>
              <a:t>related </a:t>
            </a:r>
            <a:r>
              <a:rPr lang="en-US" altLang="en-US" dirty="0"/>
              <a:t>to prevalence </a:t>
            </a:r>
            <a:r>
              <a:rPr lang="en-US" altLang="en-US" dirty="0" smtClean="0"/>
              <a:t>of corneal </a:t>
            </a:r>
            <a:r>
              <a:rPr lang="en-US" altLang="en-US" dirty="0"/>
              <a:t>opacity in </a:t>
            </a:r>
            <a:r>
              <a:rPr lang="en-US" altLang="en-US" dirty="0" smtClean="0"/>
              <a:t>INDIA</a:t>
            </a:r>
          </a:p>
          <a:p>
            <a:pPr>
              <a:buFontTx/>
              <a:buChar char="•"/>
            </a:pPr>
            <a:endParaRPr lang="en-US" altLang="en-US" dirty="0" smtClean="0"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altLang="en-US" dirty="0" smtClean="0">
                <a:ea typeface="Arial Unicode MS" pitchFamily="34" charset="-128"/>
                <a:cs typeface="Arial Unicode MS" pitchFamily="34" charset="-128"/>
              </a:rPr>
              <a:t>No </a:t>
            </a:r>
            <a:r>
              <a:rPr lang="en-US" altLang="en-US" dirty="0">
                <a:ea typeface="Arial Unicode MS" pitchFamily="34" charset="-128"/>
                <a:cs typeface="Arial Unicode MS" pitchFamily="34" charset="-128"/>
              </a:rPr>
              <a:t>consistency in Yearly estimates related to corneal opacity in INDIA.</a:t>
            </a:r>
          </a:p>
          <a:p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>
                <a:ea typeface="Arial Unicode MS" pitchFamily="34" charset="-128"/>
                <a:cs typeface="Arial Unicode MS" pitchFamily="34" charset="-128"/>
              </a:rPr>
              <a:t>No consistency in data related to Actual cornea collection in INDIA.</a:t>
            </a:r>
          </a:p>
          <a:p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>
                <a:ea typeface="Arial Unicode MS" pitchFamily="34" charset="-128"/>
                <a:cs typeface="Arial Unicode MS" pitchFamily="34" charset="-128"/>
              </a:rPr>
              <a:t>Inadequate infrastructure related to Eye Banking / Eye collection in INDIA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4" name="Picture 3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0860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05606"/>
              </p:ext>
            </p:extLst>
          </p:nvPr>
        </p:nvGraphicFramePr>
        <p:xfrm>
          <a:off x="762000" y="1386928"/>
          <a:ext cx="8108951" cy="5242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02"/>
                <a:gridCol w="2818193"/>
                <a:gridCol w="1369331"/>
                <a:gridCol w="1502034"/>
                <a:gridCol w="1621791"/>
              </a:tblGrid>
              <a:tr h="39618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Year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Source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Prevalence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Yearly rise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Note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</a:tr>
              <a:tr h="1371280"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1986-1989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NPCB (National Programme for Control of Blindness) and WHO (World Health Organization) study.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Ref:-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http://www.ncbi.nlm.nih.gov/pmc/articles/PMC3831688/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59 lakh</a:t>
                      </a:r>
                      <a:endParaRPr lang="en-US" sz="2400" baseline="0" dirty="0" smtClean="0"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Unilateral corneal blind</a:t>
                      </a:r>
                    </a:p>
                    <a:p>
                      <a:endParaRPr lang="en-US" sz="2000" dirty="0" smtClean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</a:tr>
              <a:tr h="14630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19 lakh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Bilateral corneal blind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</a:tr>
              <a:tr h="7009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1995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Eye Bank Association of India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45 lakh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Opaque</a:t>
                      </a:r>
                      <a:endParaRPr lang="en-US" sz="20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</a:tr>
              <a:tr h="13104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2001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Census Govt of India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1.06 crore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--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Blind</a:t>
                      </a:r>
                    </a:p>
                    <a:p>
                      <a:r>
                        <a:rPr lang="en-US" sz="2000" dirty="0" smtClean="0">
                          <a:latin typeface="+mn-lt"/>
                        </a:rPr>
                        <a:t>(no details on corneal opacity)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84403" marR="84403" marT="45709" marB="45709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Inconsistency in Statistical Data!!</a:t>
            </a:r>
            <a:endParaRPr lang="en-US" dirty="0">
              <a:latin typeface="+mn-lt"/>
            </a:endParaRPr>
          </a:p>
        </p:txBody>
      </p:sp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3020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57637"/>
              </p:ext>
            </p:extLst>
          </p:nvPr>
        </p:nvGraphicFramePr>
        <p:xfrm>
          <a:off x="838200" y="914400"/>
          <a:ext cx="8108950" cy="5578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02"/>
                <a:gridCol w="2445978"/>
                <a:gridCol w="1621790"/>
                <a:gridCol w="1621790"/>
                <a:gridCol w="1621790"/>
              </a:tblGrid>
              <a:tr h="381043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Year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Source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Prevalence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Yearly rise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Note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</a:tr>
              <a:tr h="2118601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2008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The Director</a:t>
                      </a:r>
                      <a:r>
                        <a:rPr lang="en-US" sz="1900" baseline="0" dirty="0" smtClean="0">
                          <a:latin typeface="+mn-lt"/>
                        </a:rPr>
                        <a:t> General of Health Services, MOH,</a:t>
                      </a:r>
                      <a:r>
                        <a:rPr lang="en-US" sz="1900" dirty="0" smtClean="0">
                          <a:latin typeface="+mn-lt"/>
                        </a:rPr>
                        <a:t> GOI.(Ophth. Section)</a:t>
                      </a:r>
                    </a:p>
                    <a:p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Ref:</a:t>
                      </a:r>
                    </a:p>
                    <a:p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T-12011/10/2008 of 11</a:t>
                      </a:r>
                      <a:r>
                        <a:rPr lang="en-US" sz="1900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th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June 2008</a:t>
                      </a:r>
                      <a:endParaRPr lang="en-US" sz="19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20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lakh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50000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Opaque</a:t>
                      </a:r>
                      <a:endParaRPr lang="en-US" sz="19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</a:tr>
              <a:tr h="1249822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2011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Census Govt of India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2"/>
                          </a:solidFill>
                          <a:latin typeface="+mn-lt"/>
                        </a:rPr>
                        <a:t>68 lakh</a:t>
                      </a:r>
                      <a:endParaRPr lang="en-US" sz="2400" dirty="0">
                        <a:solidFill>
                          <a:schemeClr val="bg2"/>
                        </a:solidFill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+mn-lt"/>
                        </a:rPr>
                        <a:t>--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Blind</a:t>
                      </a:r>
                    </a:p>
                    <a:p>
                      <a:r>
                        <a:rPr lang="en-US" sz="1900" dirty="0" smtClean="0">
                          <a:latin typeface="+mn-lt"/>
                        </a:rPr>
                        <a:t>(no details on corneal opacity)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</a:tr>
              <a:tr h="18290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2013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+mn-lt"/>
                        </a:rPr>
                        <a:t>Indian Journal of Community Medicine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(Ref: http://www.ncbi.nlm.nih.gov/pmc/articles/PMC3831688)</a:t>
                      </a:r>
                    </a:p>
                  </a:txBody>
                  <a:tcPr marL="84403" marR="84403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68 lakh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(Expected to rise to 1.06</a:t>
                      </a:r>
                      <a:r>
                        <a:rPr lang="en-US" sz="18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crore  by the year 2020)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Opaque</a:t>
                      </a:r>
                      <a:endParaRPr lang="en-US" sz="1900" dirty="0">
                        <a:latin typeface="+mn-lt"/>
                      </a:endParaRPr>
                    </a:p>
                  </a:txBody>
                  <a:tcPr marL="84403" marR="84403" marT="45725" marB="45725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314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182703"/>
              </p:ext>
            </p:extLst>
          </p:nvPr>
        </p:nvGraphicFramePr>
        <p:xfrm>
          <a:off x="838200" y="762000"/>
          <a:ext cx="8108950" cy="5761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02"/>
                <a:gridCol w="2445978"/>
                <a:gridCol w="1621790"/>
                <a:gridCol w="1621790"/>
                <a:gridCol w="1621790"/>
              </a:tblGrid>
              <a:tr h="45722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Source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Prevalence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Yearly rise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Note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</a:tr>
              <a:tr h="301768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2014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Programme for Control of Blindness (NPCB)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(Ref: http://www.ncbi.nlm.nih.gov/pmc/articles/PMC3831688/)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1,20,000 </a:t>
                      </a:r>
                      <a:r>
                        <a:rPr lang="en-US" sz="2400" dirty="0" smtClean="0">
                          <a:latin typeface="+mn-lt"/>
                        </a:rPr>
                        <a:t>(only one lakh twenty thousand)</a:t>
                      </a:r>
                    </a:p>
                    <a:p>
                      <a:pPr algn="ctr"/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25000 to 30000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</a:tr>
              <a:tr h="228612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2015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Eye Bank Association of India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Ref 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http://ebai.org/faqs.php</a:t>
                      </a:r>
                      <a:endParaRPr lang="en-US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11 lakh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Opacity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3050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92235"/>
              </p:ext>
            </p:extLst>
          </p:nvPr>
        </p:nvGraphicFramePr>
        <p:xfrm>
          <a:off x="806450" y="1524000"/>
          <a:ext cx="8108950" cy="4846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02"/>
                <a:gridCol w="2818192"/>
                <a:gridCol w="1568731"/>
                <a:gridCol w="1302635"/>
                <a:gridCol w="1621790"/>
              </a:tblGrid>
              <a:tr h="8230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Source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Prevalence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Yearly rise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Note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</a:tr>
              <a:tr h="283482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2016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Dr T P Lahane, Dean,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ophthalmologist</a:t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Grant medical college&amp;</a:t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Sir J.J. Group of Hospitals</a:t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Mumbai India.</a:t>
                      </a:r>
                    </a:p>
                    <a:p>
                      <a:endParaRPr lang="en-US" sz="1800" dirty="0" smtClean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(Email dtd 4 July 2016 to Dr Sukumar, Organizing Secretary SAKSHAM)</a:t>
                      </a:r>
                      <a:endParaRPr lang="en-US" sz="1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12 lakh</a:t>
                      </a: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</a:tr>
              <a:tr h="1188798">
                <a:tc>
                  <a:txBody>
                    <a:bodyPr/>
                    <a:lstStyle/>
                    <a:p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n-lt"/>
                        </a:rPr>
                        <a:t>L V</a:t>
                      </a:r>
                      <a:r>
                        <a:rPr lang="en-US" sz="1800" baseline="0" dirty="0" smtClean="0">
                          <a:latin typeface="+mn-lt"/>
                        </a:rPr>
                        <a:t> P Eye Institute, Hyderabad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http://www.lvpei.org/pledge-your-eyes.php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25 lakh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  <a:p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3" marB="45723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4573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88159"/>
              </p:ext>
            </p:extLst>
          </p:nvPr>
        </p:nvGraphicFramePr>
        <p:xfrm>
          <a:off x="762000" y="853408"/>
          <a:ext cx="8032750" cy="600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107"/>
                <a:gridCol w="2791709"/>
                <a:gridCol w="1553990"/>
                <a:gridCol w="1290394"/>
                <a:gridCol w="1606550"/>
              </a:tblGrid>
              <a:tr h="77167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Source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Prevalence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Yearly rise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Note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/>
                </a:tc>
              </a:tr>
              <a:tr h="1686237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Sankara Nethralaya, Chennai</a:t>
                      </a:r>
                    </a:p>
                    <a:p>
                      <a:endParaRPr lang="en-US" sz="1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http://www.sankaranethralaya.org/eye-donation-faq.html</a:t>
                      </a: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46 lakh</a:t>
                      </a: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--</a:t>
                      </a: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</a:tr>
              <a:tr h="145759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2015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Narayana Nethralaya, Bangalore</a:t>
                      </a:r>
                    </a:p>
                    <a:p>
                      <a:endParaRPr lang="en-US" sz="1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http://www.narayananethralaya.org/eye-bank/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7.1 % of blindness (i.e.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4.80 lakh) 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4 lakh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required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  <a:p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</a:tr>
              <a:tr h="1714818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Times Of India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http://timesofindia.indiatimes.com/city/delhi/1k-eye-transplants-at-AIIMS-in-2014/articleshow/46510365.cms</a:t>
                      </a:r>
                    </a:p>
                  </a:txBody>
                  <a:tcPr marL="84403" marR="84403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35 lakh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30000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+mn-lt"/>
                        </a:rPr>
                        <a:t>Corneal opacity</a:t>
                      </a:r>
                    </a:p>
                    <a:p>
                      <a:endParaRPr lang="en-US" sz="2400" dirty="0">
                        <a:latin typeface="+mn-lt"/>
                      </a:endParaRPr>
                    </a:p>
                  </a:txBody>
                  <a:tcPr marL="84403" marR="84403" marT="45724" marB="45724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CBFBM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89"/>
            <a:ext cx="912111" cy="912111"/>
          </a:xfrm>
          <a:prstGeom prst="ellipse">
            <a:avLst/>
          </a:prstGeom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14" y="39926"/>
            <a:ext cx="885508" cy="54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307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1104</Words>
  <Application>Microsoft Office PowerPoint</Application>
  <PresentationFormat>On-screen Show (4:3)</PresentationFormat>
  <Paragraphs>286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Training</vt:lpstr>
      <vt:lpstr>PowerPoint Presentation</vt:lpstr>
      <vt:lpstr>CAMBA – Vision &amp; Mission</vt:lpstr>
      <vt:lpstr>Aims &amp; Objective</vt:lpstr>
      <vt:lpstr>Why CAMBA?</vt:lpstr>
      <vt:lpstr>Inconsistency in Statistical Data!!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CAMBA DISTRICT SETUP</vt:lpstr>
      <vt:lpstr>PowerPoint Presentation</vt:lpstr>
      <vt:lpstr>PowerPoint Presentation</vt:lpstr>
      <vt:lpstr>PowerPoint Presentation</vt:lpstr>
      <vt:lpstr>CAMBA Working Procedure</vt:lpstr>
      <vt:lpstr>To meet to inform and to seek support of - - Local MP, MLA, Mayor, etc. - Collector - CEO and Chairman of ZP - District Education Officer - Civil Surgeon - Dean of Govt Hospital and other big hospitals             </vt:lpstr>
      <vt:lpstr>PowerPoint Presentation</vt:lpstr>
      <vt:lpstr>Meeting with  - Sarpanch of the village. - Anganwadi - Asha workers - Gramsevaks   to seek their support. </vt:lpstr>
      <vt:lpstr>We shall take the help of – - NGOs,  - NSS units of various colleges. - Students of BSW and MSW. - Students of optometry, ophthalmic technician courses for survey and screening camps.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2013-05-23T15:22:18Z</dcterms:created>
  <dcterms:modified xsi:type="dcterms:W3CDTF">2016-08-22T18:13:26Z</dcterms:modified>
</cp:coreProperties>
</file>